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2" r:id="rId2"/>
  </p:sldMasterIdLst>
  <p:notesMasterIdLst>
    <p:notesMasterId r:id="rId4"/>
  </p:notesMasterIdLst>
  <p:handoutMasterIdLst>
    <p:handoutMasterId r:id="rId5"/>
  </p:handoutMasterIdLst>
  <p:sldIdLst>
    <p:sldId id="275" r:id="rId3"/>
  </p:sldIdLst>
  <p:sldSz cx="9144000" cy="6858000" type="screen4x3"/>
  <p:notesSz cx="6858000" cy="9144000"/>
  <p:defaultTextStyle>
    <a:lvl1pPr marL="0" algn="l" rtl="0" latinLnBrk="0">
      <a:defRPr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07" autoAdjust="0"/>
  </p:normalViewPr>
  <p:slideViewPr>
    <p:cSldViewPr>
      <p:cViewPr varScale="1">
        <p:scale>
          <a:sx n="76" d="100"/>
          <a:sy n="76" d="100"/>
        </p:scale>
        <p:origin x="124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259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92027D-C17B-4CD8-BDFB-B50671B4834B}" type="doc">
      <dgm:prSet loTypeId="urn:microsoft.com/office/officeart/2005/8/layout/orgChart1#2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F5FAB9D7-E0A8-4715-89D0-00C5B04C3014}">
      <dgm:prSet phldrT="[Tekst]" custT="1"/>
      <dgm:spPr/>
      <dgm:t>
        <a:bodyPr/>
        <a:lstStyle/>
        <a:p>
          <a:r>
            <a:rPr lang="nb-NO" sz="1200" dirty="0" smtClean="0">
              <a:latin typeface="Calibri" panose="020F0502020204030204" pitchFamily="34" charset="0"/>
            </a:rPr>
            <a:t>Kommunestyret</a:t>
          </a:r>
          <a:endParaRPr lang="nb-NO" sz="1200" dirty="0">
            <a:latin typeface="Calibri" panose="020F0502020204030204" pitchFamily="34" charset="0"/>
          </a:endParaRPr>
        </a:p>
      </dgm:t>
    </dgm:pt>
    <dgm:pt modelId="{CEF50CF1-013F-4917-8D4E-12BAF6583239}" type="parTrans" cxnId="{317D1223-0116-4E3B-9D23-BBDC0291829B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26BC2BC2-4710-4F20-BA59-3E660C2B5CEE}" type="sibTrans" cxnId="{317D1223-0116-4E3B-9D23-BBDC0291829B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CB6F2A45-CA96-4E71-827D-AD3C55E9B05F}" type="asst">
      <dgm:prSet phldrT="[Tekst]" custT="1"/>
      <dgm:spPr/>
      <dgm:t>
        <a:bodyPr/>
        <a:lstStyle/>
        <a:p>
          <a:r>
            <a:rPr lang="nb-NO" sz="1200" dirty="0" smtClean="0">
              <a:latin typeface="Calibri" panose="020F0502020204030204" pitchFamily="34" charset="0"/>
            </a:rPr>
            <a:t>Råd for folkehelse</a:t>
          </a:r>
          <a:endParaRPr lang="nb-NO" sz="1200" dirty="0">
            <a:latin typeface="Calibri" panose="020F0502020204030204" pitchFamily="34" charset="0"/>
          </a:endParaRPr>
        </a:p>
      </dgm:t>
    </dgm:pt>
    <dgm:pt modelId="{BD189D70-2381-4B9C-A31D-813460B67ACA}" type="parTrans" cxnId="{0F4D7251-8946-430F-959E-4E3835597E90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78F0D064-659E-4F5A-97D5-2219BF9D13DF}" type="sibTrans" cxnId="{0F4D7251-8946-430F-959E-4E3835597E90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EBEA8B89-79ED-4A9B-9878-7434E73401FD}" type="asst">
      <dgm:prSet custT="1"/>
      <dgm:spPr/>
      <dgm:t>
        <a:bodyPr/>
        <a:lstStyle/>
        <a:p>
          <a:r>
            <a:rPr lang="nb-NO" sz="1200" dirty="0" smtClean="0">
              <a:latin typeface="Calibri" panose="020F0502020204030204" pitchFamily="34" charset="0"/>
            </a:rPr>
            <a:t>Klagenemda</a:t>
          </a:r>
          <a:endParaRPr lang="nb-NO" sz="1200" dirty="0">
            <a:latin typeface="Calibri" panose="020F0502020204030204" pitchFamily="34" charset="0"/>
          </a:endParaRPr>
        </a:p>
      </dgm:t>
    </dgm:pt>
    <dgm:pt modelId="{1E3A1054-CC62-40B2-AD98-7F67DBB915ED}" type="parTrans" cxnId="{EF160730-4013-43E9-AED5-0AF986C7558D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7783AF64-AE35-4542-BE97-2CE1189E591A}" type="sibTrans" cxnId="{EF160730-4013-43E9-AED5-0AF986C7558D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6FE59D9E-5CEA-4DC4-A991-07F6D3F929F9}">
      <dgm:prSet phldrT="[Tekst]" custT="1"/>
      <dgm:spPr/>
      <dgm:t>
        <a:bodyPr/>
        <a:lstStyle/>
        <a:p>
          <a:r>
            <a:rPr lang="nb-NO" sz="1200" dirty="0" smtClean="0">
              <a:latin typeface="Calibri" panose="020F0502020204030204" pitchFamily="34" charset="0"/>
            </a:rPr>
            <a:t>Levekårsutvalget</a:t>
          </a:r>
          <a:endParaRPr lang="nb-NO" sz="1200" dirty="0">
            <a:latin typeface="Calibri" panose="020F0502020204030204" pitchFamily="34" charset="0"/>
          </a:endParaRPr>
        </a:p>
      </dgm:t>
    </dgm:pt>
    <dgm:pt modelId="{74A52BF9-5705-42AD-AF46-53F36C6D9FFF}" type="sibTrans" cxnId="{D6D179EB-6338-4DDF-BC84-0AFDB0B1922B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6F18B7D3-D3EE-4EE2-A49D-CA8598A10280}" type="parTrans" cxnId="{D6D179EB-6338-4DDF-BC84-0AFDB0B1922B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96E7A32C-A268-457D-9155-9E9EA9F83ABA}">
      <dgm:prSet phldrT="[Tekst]" custT="1"/>
      <dgm:spPr/>
      <dgm:t>
        <a:bodyPr/>
        <a:lstStyle/>
        <a:p>
          <a:r>
            <a:rPr lang="nb-NO" sz="1200" dirty="0" smtClean="0">
              <a:latin typeface="Calibri" panose="020F0502020204030204" pitchFamily="34" charset="0"/>
            </a:rPr>
            <a:t>Formannskapet</a:t>
          </a:r>
          <a:endParaRPr lang="nb-NO" sz="1200" dirty="0">
            <a:latin typeface="Calibri" panose="020F0502020204030204" pitchFamily="34" charset="0"/>
          </a:endParaRPr>
        </a:p>
      </dgm:t>
    </dgm:pt>
    <dgm:pt modelId="{C03E7F30-1C17-4E74-9DE0-02D8C94653BD}" type="sibTrans" cxnId="{C6479213-A095-4F69-889F-F920E7D99128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028ED0A0-C13C-41B7-BF25-903E8AB55A43}" type="parTrans" cxnId="{C6479213-A095-4F69-889F-F920E7D99128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5CE996FE-FF29-4183-BE8A-A6C0533DD524}">
      <dgm:prSet phldrT="[Tekst]" custT="1"/>
      <dgm:spPr/>
      <dgm:t>
        <a:bodyPr/>
        <a:lstStyle/>
        <a:p>
          <a:r>
            <a:rPr lang="nb-NO" sz="1200" dirty="0" smtClean="0">
              <a:latin typeface="Calibri" panose="020F0502020204030204" pitchFamily="34" charset="0"/>
            </a:rPr>
            <a:t>Næringsutvalget	</a:t>
          </a:r>
          <a:endParaRPr lang="nb-NO" sz="1200" dirty="0">
            <a:latin typeface="Calibri" panose="020F0502020204030204" pitchFamily="34" charset="0"/>
          </a:endParaRPr>
        </a:p>
      </dgm:t>
    </dgm:pt>
    <dgm:pt modelId="{8C233784-0288-496F-AED4-372956547499}" type="sibTrans" cxnId="{269BB3AA-E945-416A-8EF9-300619E598D8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6555294C-CAF0-4D86-80E9-E2A38E11C6DB}" type="parTrans" cxnId="{269BB3AA-E945-416A-8EF9-300619E598D8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2675D44F-5079-4D9F-8D80-3E21A3A9BAD9}">
      <dgm:prSet custT="1"/>
      <dgm:spPr/>
      <dgm:t>
        <a:bodyPr/>
        <a:lstStyle/>
        <a:p>
          <a:r>
            <a:rPr lang="nb-NO" sz="1200" dirty="0" smtClean="0">
              <a:latin typeface="Calibri" panose="020F0502020204030204" pitchFamily="34" charset="0"/>
            </a:rPr>
            <a:t>Klima og miljøutvalget</a:t>
          </a:r>
          <a:endParaRPr lang="nb-NO" sz="1200" dirty="0">
            <a:latin typeface="Calibri" panose="020F0502020204030204" pitchFamily="34" charset="0"/>
          </a:endParaRPr>
        </a:p>
      </dgm:t>
    </dgm:pt>
    <dgm:pt modelId="{2B369C02-74DA-40A3-8521-546E2E965727}" type="parTrans" cxnId="{1B857593-5AE2-4831-9143-A9DE5CFEAF17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2E5F0788-DEDC-4DAA-A84C-1F3946148F8F}" type="sibTrans" cxnId="{1B857593-5AE2-4831-9143-A9DE5CFEAF17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97D441EC-BB81-4D1D-A6B0-97A3C3427036}" type="asst">
      <dgm:prSet custT="1"/>
      <dgm:spPr/>
      <dgm:t>
        <a:bodyPr/>
        <a:lstStyle/>
        <a:p>
          <a:r>
            <a:rPr lang="nb-NO" sz="1200" dirty="0" smtClean="0">
              <a:latin typeface="Calibri" panose="020F0502020204030204" pitchFamily="34" charset="0"/>
            </a:rPr>
            <a:t>Ungdomsrådet</a:t>
          </a:r>
          <a:endParaRPr lang="nb-NO" sz="1200" dirty="0">
            <a:latin typeface="Calibri" panose="020F0502020204030204" pitchFamily="34" charset="0"/>
          </a:endParaRPr>
        </a:p>
      </dgm:t>
    </dgm:pt>
    <dgm:pt modelId="{2CB37542-823E-476C-B2CA-E6A30E806787}" type="parTrans" cxnId="{3E3267C5-F472-4CA4-8786-A055B7C3AA0B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BB954F1A-4C69-4AC6-BE8A-228A4D162E84}" type="sibTrans" cxnId="{3E3267C5-F472-4CA4-8786-A055B7C3AA0B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86254766-9156-4E8E-A972-4DC653F3E04E}" type="asst">
      <dgm:prSet custT="1"/>
      <dgm:spPr/>
      <dgm:t>
        <a:bodyPr/>
        <a:lstStyle/>
        <a:p>
          <a:r>
            <a:rPr lang="nb-NO" sz="1200" dirty="0" smtClean="0">
              <a:latin typeface="Calibri" panose="020F0502020204030204" pitchFamily="34" charset="0"/>
            </a:rPr>
            <a:t>Kontrollutvalget</a:t>
          </a:r>
          <a:endParaRPr lang="nb-NO" sz="1200" dirty="0">
            <a:latin typeface="Calibri" panose="020F0502020204030204" pitchFamily="34" charset="0"/>
          </a:endParaRPr>
        </a:p>
      </dgm:t>
    </dgm:pt>
    <dgm:pt modelId="{4D2E4970-21B7-4F4A-8A87-03ECB395C05F}" type="parTrans" cxnId="{7A486D85-3E6C-4C89-B702-6BE950FE00A1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B04495BD-A2C1-4CB9-BDA4-FF20A17F8971}" type="sibTrans" cxnId="{7A486D85-3E6C-4C89-B702-6BE950FE00A1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3E5183EB-2DD7-45ED-BF3E-D4D824E9AD9E}">
      <dgm:prSet custT="1"/>
      <dgm:spPr/>
      <dgm:t>
        <a:bodyPr/>
        <a:lstStyle/>
        <a:p>
          <a:r>
            <a:rPr lang="nb-NO" sz="1200" dirty="0" smtClean="0">
              <a:latin typeface="Calibri" panose="020F0502020204030204" pitchFamily="34" charset="0"/>
            </a:rPr>
            <a:t>Personal- og arbeidsgiverutvalget</a:t>
          </a:r>
          <a:endParaRPr lang="nb-NO" sz="1200" dirty="0">
            <a:latin typeface="Calibri" panose="020F0502020204030204" pitchFamily="34" charset="0"/>
          </a:endParaRPr>
        </a:p>
      </dgm:t>
    </dgm:pt>
    <dgm:pt modelId="{19875BC5-8712-4575-B07B-957803B087C2}" type="parTrans" cxnId="{6DAD0EF6-F339-46CB-97AA-8F31A3B48E01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6014676A-3AEE-49B7-B004-AB69B805A59C}" type="sibTrans" cxnId="{6DAD0EF6-F339-46CB-97AA-8F31A3B48E01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80426110-260D-484C-96DF-01589C197D97}">
      <dgm:prSet custT="1"/>
      <dgm:spPr/>
      <dgm:t>
        <a:bodyPr/>
        <a:lstStyle/>
        <a:p>
          <a:r>
            <a:rPr lang="nb-NO" sz="1200" dirty="0" smtClean="0">
              <a:latin typeface="Calibri" panose="020F0502020204030204" pitchFamily="34" charset="0"/>
            </a:rPr>
            <a:t>Arbeidsmiljøutvalget</a:t>
          </a:r>
          <a:endParaRPr lang="nb-NO" sz="1200" dirty="0">
            <a:latin typeface="Calibri" panose="020F0502020204030204" pitchFamily="34" charset="0"/>
          </a:endParaRPr>
        </a:p>
      </dgm:t>
    </dgm:pt>
    <dgm:pt modelId="{E5496484-3822-4E9D-80FF-3158871D8774}" type="parTrans" cxnId="{E5F78716-45E9-4F4A-91D8-6EACB030C0DE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00F19DA1-810D-4AB7-8EC5-FE14DDF7D611}" type="sibTrans" cxnId="{E5F78716-45E9-4F4A-91D8-6EACB030C0DE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C0E6349B-8BCF-4A54-B623-5E34EDC571FD}">
      <dgm:prSet custT="1"/>
      <dgm:spPr/>
      <dgm:t>
        <a:bodyPr/>
        <a:lstStyle/>
        <a:p>
          <a:r>
            <a:rPr lang="nb-NO" sz="1200" smtClean="0">
              <a:latin typeface="Calibri" panose="020F0502020204030204" pitchFamily="34" charset="0"/>
            </a:rPr>
            <a:t>Klientutvalget</a:t>
          </a:r>
          <a:endParaRPr lang="nb-NO" sz="1200">
            <a:latin typeface="Calibri" panose="020F0502020204030204" pitchFamily="34" charset="0"/>
          </a:endParaRPr>
        </a:p>
      </dgm:t>
    </dgm:pt>
    <dgm:pt modelId="{FA20AC25-02C0-4628-8A17-DB1523873E8D}" type="parTrans" cxnId="{BFFE953C-9012-4201-A906-7DF4D6E13456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0F44293C-EA5D-4819-9B30-FC41E86C0573}" type="sibTrans" cxnId="{BFFE953C-9012-4201-A906-7DF4D6E13456}">
      <dgm:prSet/>
      <dgm:spPr/>
      <dgm:t>
        <a:bodyPr/>
        <a:lstStyle/>
        <a:p>
          <a:endParaRPr lang="nb-NO" sz="1200">
            <a:latin typeface="Calibri" panose="020F0502020204030204" pitchFamily="34" charset="0"/>
          </a:endParaRPr>
        </a:p>
      </dgm:t>
    </dgm:pt>
    <dgm:pt modelId="{97E32F3F-BFCA-4387-8B37-CAEB0E673BD2}" type="pres">
      <dgm:prSet presAssocID="{E992027D-C17B-4CD8-BDFB-B50671B483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FD2F4925-C279-4B19-986E-9DA04FB5B57F}" type="pres">
      <dgm:prSet presAssocID="{F5FAB9D7-E0A8-4715-89D0-00C5B04C3014}" presName="hierRoot1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A9FF46DE-19D7-4F15-93E1-3ED8DE16BF6B}" type="pres">
      <dgm:prSet presAssocID="{F5FAB9D7-E0A8-4715-89D0-00C5B04C3014}" presName="rootComposite1" presStyleCnt="0"/>
      <dgm:spPr/>
      <dgm:t>
        <a:bodyPr/>
        <a:lstStyle/>
        <a:p>
          <a:endParaRPr lang="nb-NO"/>
        </a:p>
      </dgm:t>
    </dgm:pt>
    <dgm:pt modelId="{4484C01E-750B-4D9D-8DCB-FD988F97AF7A}" type="pres">
      <dgm:prSet presAssocID="{F5FAB9D7-E0A8-4715-89D0-00C5B04C3014}" presName="rootText1" presStyleLbl="node0" presStyleIdx="0" presStyleCnt="1" custScaleX="11737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66AC8A1-C494-497B-B25C-4D24BD75FBAA}" type="pres">
      <dgm:prSet presAssocID="{F5FAB9D7-E0A8-4715-89D0-00C5B04C3014}" presName="rootConnector1" presStyleLbl="node1" presStyleIdx="0" presStyleCnt="0"/>
      <dgm:spPr/>
      <dgm:t>
        <a:bodyPr/>
        <a:lstStyle/>
        <a:p>
          <a:endParaRPr lang="nb-NO"/>
        </a:p>
      </dgm:t>
    </dgm:pt>
    <dgm:pt modelId="{982FBDA0-1E42-403A-8F47-FADC81EE3F89}" type="pres">
      <dgm:prSet presAssocID="{F5FAB9D7-E0A8-4715-89D0-00C5B04C3014}" presName="hierChild2" presStyleCnt="0"/>
      <dgm:spPr/>
      <dgm:t>
        <a:bodyPr/>
        <a:lstStyle/>
        <a:p>
          <a:endParaRPr lang="nb-NO"/>
        </a:p>
      </dgm:t>
    </dgm:pt>
    <dgm:pt modelId="{42ADF7AF-5E60-4879-948F-BDF03CD187F9}" type="pres">
      <dgm:prSet presAssocID="{6555294C-CAF0-4D86-80E9-E2A38E11C6DB}" presName="Name37" presStyleLbl="parChTrans1D2" presStyleIdx="0" presStyleCnt="8"/>
      <dgm:spPr/>
      <dgm:t>
        <a:bodyPr/>
        <a:lstStyle/>
        <a:p>
          <a:endParaRPr lang="nb-NO"/>
        </a:p>
      </dgm:t>
    </dgm:pt>
    <dgm:pt modelId="{113AD872-514F-4CE3-9B9D-FA6EC12C0B18}" type="pres">
      <dgm:prSet presAssocID="{5CE996FE-FF29-4183-BE8A-A6C0533DD524}" presName="hierRoot2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429DB921-63D5-4078-8D0F-370A9FBA2F4E}" type="pres">
      <dgm:prSet presAssocID="{5CE996FE-FF29-4183-BE8A-A6C0533DD524}" presName="rootComposite" presStyleCnt="0"/>
      <dgm:spPr/>
      <dgm:t>
        <a:bodyPr/>
        <a:lstStyle/>
        <a:p>
          <a:endParaRPr lang="nb-NO"/>
        </a:p>
      </dgm:t>
    </dgm:pt>
    <dgm:pt modelId="{07338C68-922F-4DE2-9002-B328516EA27B}" type="pres">
      <dgm:prSet presAssocID="{5CE996FE-FF29-4183-BE8A-A6C0533DD524}" presName="rootText" presStyleLbl="node2" presStyleIdx="0" presStyleCnt="4" custScaleX="11737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52E8A96-B1A3-47D8-9264-1E38633240B8}" type="pres">
      <dgm:prSet presAssocID="{5CE996FE-FF29-4183-BE8A-A6C0533DD524}" presName="rootConnector" presStyleLbl="node2" presStyleIdx="0" presStyleCnt="4"/>
      <dgm:spPr/>
      <dgm:t>
        <a:bodyPr/>
        <a:lstStyle/>
        <a:p>
          <a:endParaRPr lang="nb-NO"/>
        </a:p>
      </dgm:t>
    </dgm:pt>
    <dgm:pt modelId="{A93F0511-7C51-4ADF-8D74-BD99590F9A7E}" type="pres">
      <dgm:prSet presAssocID="{5CE996FE-FF29-4183-BE8A-A6C0533DD524}" presName="hierChild4" presStyleCnt="0"/>
      <dgm:spPr/>
      <dgm:t>
        <a:bodyPr/>
        <a:lstStyle/>
        <a:p>
          <a:endParaRPr lang="nb-NO"/>
        </a:p>
      </dgm:t>
    </dgm:pt>
    <dgm:pt modelId="{773FC412-A343-4A5B-AB36-7DA6A2B7E294}" type="pres">
      <dgm:prSet presAssocID="{5CE996FE-FF29-4183-BE8A-A6C0533DD524}" presName="hierChild5" presStyleCnt="0"/>
      <dgm:spPr/>
      <dgm:t>
        <a:bodyPr/>
        <a:lstStyle/>
        <a:p>
          <a:endParaRPr lang="nb-NO"/>
        </a:p>
      </dgm:t>
    </dgm:pt>
    <dgm:pt modelId="{23A542C4-C271-4C07-99BE-F442E6334496}" type="pres">
      <dgm:prSet presAssocID="{028ED0A0-C13C-41B7-BF25-903E8AB55A43}" presName="Name37" presStyleLbl="parChTrans1D2" presStyleIdx="1" presStyleCnt="8"/>
      <dgm:spPr/>
      <dgm:t>
        <a:bodyPr/>
        <a:lstStyle/>
        <a:p>
          <a:endParaRPr lang="nb-NO"/>
        </a:p>
      </dgm:t>
    </dgm:pt>
    <dgm:pt modelId="{D0BD2C4C-B278-4CDA-B80B-EB5FFD2CF471}" type="pres">
      <dgm:prSet presAssocID="{96E7A32C-A268-457D-9155-9E9EA9F83ABA}" presName="hierRoot2" presStyleCnt="0">
        <dgm:presLayoutVars>
          <dgm:hierBranch val="l"/>
        </dgm:presLayoutVars>
      </dgm:prSet>
      <dgm:spPr/>
      <dgm:t>
        <a:bodyPr/>
        <a:lstStyle/>
        <a:p>
          <a:endParaRPr lang="nb-NO"/>
        </a:p>
      </dgm:t>
    </dgm:pt>
    <dgm:pt modelId="{A7A32CD5-08D4-4BD5-B5FB-F21B6CFC5D97}" type="pres">
      <dgm:prSet presAssocID="{96E7A32C-A268-457D-9155-9E9EA9F83ABA}" presName="rootComposite" presStyleCnt="0"/>
      <dgm:spPr/>
      <dgm:t>
        <a:bodyPr/>
        <a:lstStyle/>
        <a:p>
          <a:endParaRPr lang="nb-NO"/>
        </a:p>
      </dgm:t>
    </dgm:pt>
    <dgm:pt modelId="{66BC0A5B-EACB-4C1D-829D-2228265F2F58}" type="pres">
      <dgm:prSet presAssocID="{96E7A32C-A268-457D-9155-9E9EA9F83ABA}" presName="rootText" presStyleLbl="node2" presStyleIdx="1" presStyleCnt="4" custScaleX="11737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F752553-58A8-4ABB-A4D9-EF3C58EF2C1E}" type="pres">
      <dgm:prSet presAssocID="{96E7A32C-A268-457D-9155-9E9EA9F83ABA}" presName="rootConnector" presStyleLbl="node2" presStyleIdx="1" presStyleCnt="4"/>
      <dgm:spPr/>
      <dgm:t>
        <a:bodyPr/>
        <a:lstStyle/>
        <a:p>
          <a:endParaRPr lang="nb-NO"/>
        </a:p>
      </dgm:t>
    </dgm:pt>
    <dgm:pt modelId="{38AEBDF8-BEED-41B1-A0C5-2ED799B67BED}" type="pres">
      <dgm:prSet presAssocID="{96E7A32C-A268-457D-9155-9E9EA9F83ABA}" presName="hierChild4" presStyleCnt="0"/>
      <dgm:spPr/>
      <dgm:t>
        <a:bodyPr/>
        <a:lstStyle/>
        <a:p>
          <a:endParaRPr lang="nb-NO"/>
        </a:p>
      </dgm:t>
    </dgm:pt>
    <dgm:pt modelId="{4C32E713-482C-49A3-8040-FFCAD0668FAE}" type="pres">
      <dgm:prSet presAssocID="{19875BC5-8712-4575-B07B-957803B087C2}" presName="Name50" presStyleLbl="parChTrans1D3" presStyleIdx="0" presStyleCnt="3"/>
      <dgm:spPr/>
      <dgm:t>
        <a:bodyPr/>
        <a:lstStyle/>
        <a:p>
          <a:endParaRPr lang="nb-NO"/>
        </a:p>
      </dgm:t>
    </dgm:pt>
    <dgm:pt modelId="{16938D37-78ED-4002-81F5-D531A08ACE51}" type="pres">
      <dgm:prSet presAssocID="{3E5183EB-2DD7-45ED-BF3E-D4D824E9AD9E}" presName="hierRoot2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3B2F5D1A-2059-46B2-B981-F176AAEBA7A4}" type="pres">
      <dgm:prSet presAssocID="{3E5183EB-2DD7-45ED-BF3E-D4D824E9AD9E}" presName="rootComposite" presStyleCnt="0"/>
      <dgm:spPr/>
      <dgm:t>
        <a:bodyPr/>
        <a:lstStyle/>
        <a:p>
          <a:endParaRPr lang="nb-NO"/>
        </a:p>
      </dgm:t>
    </dgm:pt>
    <dgm:pt modelId="{671876D5-CD56-451E-891D-214F849C15DA}" type="pres">
      <dgm:prSet presAssocID="{3E5183EB-2DD7-45ED-BF3E-D4D824E9AD9E}" presName="rootText" presStyleLbl="node3" presStyleIdx="0" presStyleCnt="3" custScaleX="9390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927D3D5-DB82-41DB-B18D-FC1AAD1F81E9}" type="pres">
      <dgm:prSet presAssocID="{3E5183EB-2DD7-45ED-BF3E-D4D824E9AD9E}" presName="rootConnector" presStyleLbl="node3" presStyleIdx="0" presStyleCnt="3"/>
      <dgm:spPr/>
      <dgm:t>
        <a:bodyPr/>
        <a:lstStyle/>
        <a:p>
          <a:endParaRPr lang="nb-NO"/>
        </a:p>
      </dgm:t>
    </dgm:pt>
    <dgm:pt modelId="{4AF1C7F5-111A-4599-B6AA-88F2C2DD0758}" type="pres">
      <dgm:prSet presAssocID="{3E5183EB-2DD7-45ED-BF3E-D4D824E9AD9E}" presName="hierChild4" presStyleCnt="0"/>
      <dgm:spPr/>
      <dgm:t>
        <a:bodyPr/>
        <a:lstStyle/>
        <a:p>
          <a:endParaRPr lang="nb-NO"/>
        </a:p>
      </dgm:t>
    </dgm:pt>
    <dgm:pt modelId="{E6E918BB-5899-4654-A741-09DB25A78C1E}" type="pres">
      <dgm:prSet presAssocID="{3E5183EB-2DD7-45ED-BF3E-D4D824E9AD9E}" presName="hierChild5" presStyleCnt="0"/>
      <dgm:spPr/>
      <dgm:t>
        <a:bodyPr/>
        <a:lstStyle/>
        <a:p>
          <a:endParaRPr lang="nb-NO"/>
        </a:p>
      </dgm:t>
    </dgm:pt>
    <dgm:pt modelId="{FE8FBA10-A677-4B1C-9128-BD952326C5AA}" type="pres">
      <dgm:prSet presAssocID="{E5496484-3822-4E9D-80FF-3158871D8774}" presName="Name50" presStyleLbl="parChTrans1D3" presStyleIdx="1" presStyleCnt="3"/>
      <dgm:spPr/>
      <dgm:t>
        <a:bodyPr/>
        <a:lstStyle/>
        <a:p>
          <a:endParaRPr lang="nb-NO"/>
        </a:p>
      </dgm:t>
    </dgm:pt>
    <dgm:pt modelId="{178B5618-8179-4825-B8B2-CF9C107CA678}" type="pres">
      <dgm:prSet presAssocID="{80426110-260D-484C-96DF-01589C197D97}" presName="hierRoot2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D1AAC054-9AE5-44F3-AA78-18640CFAD4CE}" type="pres">
      <dgm:prSet presAssocID="{80426110-260D-484C-96DF-01589C197D97}" presName="rootComposite" presStyleCnt="0"/>
      <dgm:spPr/>
      <dgm:t>
        <a:bodyPr/>
        <a:lstStyle/>
        <a:p>
          <a:endParaRPr lang="nb-NO"/>
        </a:p>
      </dgm:t>
    </dgm:pt>
    <dgm:pt modelId="{8E21E2B4-D73A-46ED-A294-D4B63CDB6012}" type="pres">
      <dgm:prSet presAssocID="{80426110-260D-484C-96DF-01589C197D97}" presName="rootText" presStyleLbl="node3" presStyleIdx="1" presStyleCnt="3" custScaleX="10396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21197E2-CA87-4FE4-AEA8-991C82A8592D}" type="pres">
      <dgm:prSet presAssocID="{80426110-260D-484C-96DF-01589C197D97}" presName="rootConnector" presStyleLbl="node3" presStyleIdx="1" presStyleCnt="3"/>
      <dgm:spPr/>
      <dgm:t>
        <a:bodyPr/>
        <a:lstStyle/>
        <a:p>
          <a:endParaRPr lang="nb-NO"/>
        </a:p>
      </dgm:t>
    </dgm:pt>
    <dgm:pt modelId="{98DD9289-5325-435D-B429-2DCC559BB989}" type="pres">
      <dgm:prSet presAssocID="{80426110-260D-484C-96DF-01589C197D97}" presName="hierChild4" presStyleCnt="0"/>
      <dgm:spPr/>
      <dgm:t>
        <a:bodyPr/>
        <a:lstStyle/>
        <a:p>
          <a:endParaRPr lang="nb-NO"/>
        </a:p>
      </dgm:t>
    </dgm:pt>
    <dgm:pt modelId="{AD239474-0CE2-41EE-8D6F-9A6386716BA9}" type="pres">
      <dgm:prSet presAssocID="{80426110-260D-484C-96DF-01589C197D97}" presName="hierChild5" presStyleCnt="0"/>
      <dgm:spPr/>
      <dgm:t>
        <a:bodyPr/>
        <a:lstStyle/>
        <a:p>
          <a:endParaRPr lang="nb-NO"/>
        </a:p>
      </dgm:t>
    </dgm:pt>
    <dgm:pt modelId="{1913596F-C94A-4F7C-8246-79995AC3B499}" type="pres">
      <dgm:prSet presAssocID="{96E7A32C-A268-457D-9155-9E9EA9F83ABA}" presName="hierChild5" presStyleCnt="0"/>
      <dgm:spPr/>
      <dgm:t>
        <a:bodyPr/>
        <a:lstStyle/>
        <a:p>
          <a:endParaRPr lang="nb-NO"/>
        </a:p>
      </dgm:t>
    </dgm:pt>
    <dgm:pt modelId="{3598E59E-46D7-48FA-88B7-7D25FD72000D}" type="pres">
      <dgm:prSet presAssocID="{6F18B7D3-D3EE-4EE2-A49D-CA8598A10280}" presName="Name37" presStyleLbl="parChTrans1D2" presStyleIdx="2" presStyleCnt="8"/>
      <dgm:spPr/>
      <dgm:t>
        <a:bodyPr/>
        <a:lstStyle/>
        <a:p>
          <a:endParaRPr lang="nb-NO"/>
        </a:p>
      </dgm:t>
    </dgm:pt>
    <dgm:pt modelId="{57D0D5FC-24FF-480B-A03A-B53248C264BD}" type="pres">
      <dgm:prSet presAssocID="{6FE59D9E-5CEA-4DC4-A991-07F6D3F929F9}" presName="hierRoot2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A7ABD42C-1921-4442-B349-B4D2CFB8A430}" type="pres">
      <dgm:prSet presAssocID="{6FE59D9E-5CEA-4DC4-A991-07F6D3F929F9}" presName="rootComposite" presStyleCnt="0"/>
      <dgm:spPr/>
      <dgm:t>
        <a:bodyPr/>
        <a:lstStyle/>
        <a:p>
          <a:endParaRPr lang="nb-NO"/>
        </a:p>
      </dgm:t>
    </dgm:pt>
    <dgm:pt modelId="{1E0F774F-312E-40C5-B659-9A6795DE5FA5}" type="pres">
      <dgm:prSet presAssocID="{6FE59D9E-5CEA-4DC4-A991-07F6D3F929F9}" presName="rootText" presStyleLbl="node2" presStyleIdx="2" presStyleCnt="4" custScaleX="11737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8A23B80-D131-431D-B2BF-6A94230A4F5D}" type="pres">
      <dgm:prSet presAssocID="{6FE59D9E-5CEA-4DC4-A991-07F6D3F929F9}" presName="rootConnector" presStyleLbl="node2" presStyleIdx="2" presStyleCnt="4"/>
      <dgm:spPr/>
      <dgm:t>
        <a:bodyPr/>
        <a:lstStyle/>
        <a:p>
          <a:endParaRPr lang="nb-NO"/>
        </a:p>
      </dgm:t>
    </dgm:pt>
    <dgm:pt modelId="{CE2386BF-9B18-4AD1-A0F9-2B7ADBEE8F7D}" type="pres">
      <dgm:prSet presAssocID="{6FE59D9E-5CEA-4DC4-A991-07F6D3F929F9}" presName="hierChild4" presStyleCnt="0"/>
      <dgm:spPr/>
      <dgm:t>
        <a:bodyPr/>
        <a:lstStyle/>
        <a:p>
          <a:endParaRPr lang="nb-NO"/>
        </a:p>
      </dgm:t>
    </dgm:pt>
    <dgm:pt modelId="{C508FB55-A799-4546-9A81-090606D1D1AA}" type="pres">
      <dgm:prSet presAssocID="{FA20AC25-02C0-4628-8A17-DB1523873E8D}" presName="Name37" presStyleLbl="parChTrans1D3" presStyleIdx="2" presStyleCnt="3"/>
      <dgm:spPr/>
      <dgm:t>
        <a:bodyPr/>
        <a:lstStyle/>
        <a:p>
          <a:endParaRPr lang="nb-NO"/>
        </a:p>
      </dgm:t>
    </dgm:pt>
    <dgm:pt modelId="{F86BEF1E-AC0A-46C5-BEF8-0354AA0F4B46}" type="pres">
      <dgm:prSet presAssocID="{C0E6349B-8BCF-4A54-B623-5E34EDC571FD}" presName="hierRoot2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2150F1AB-4AAD-4E8D-A853-284FF3ED4366}" type="pres">
      <dgm:prSet presAssocID="{C0E6349B-8BCF-4A54-B623-5E34EDC571FD}" presName="rootComposite" presStyleCnt="0"/>
      <dgm:spPr/>
      <dgm:t>
        <a:bodyPr/>
        <a:lstStyle/>
        <a:p>
          <a:endParaRPr lang="nb-NO"/>
        </a:p>
      </dgm:t>
    </dgm:pt>
    <dgm:pt modelId="{EBF7A899-959A-4D8B-BDC2-BAF89059BDA8}" type="pres">
      <dgm:prSet presAssocID="{C0E6349B-8BCF-4A54-B623-5E34EDC571FD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B393D2F-1679-4AF2-B53B-95467BB614D1}" type="pres">
      <dgm:prSet presAssocID="{C0E6349B-8BCF-4A54-B623-5E34EDC571FD}" presName="rootConnector" presStyleLbl="node3" presStyleIdx="2" presStyleCnt="3"/>
      <dgm:spPr/>
      <dgm:t>
        <a:bodyPr/>
        <a:lstStyle/>
        <a:p>
          <a:endParaRPr lang="nb-NO"/>
        </a:p>
      </dgm:t>
    </dgm:pt>
    <dgm:pt modelId="{52B9EAD9-8ED3-4416-8C9B-94BB64AAE111}" type="pres">
      <dgm:prSet presAssocID="{C0E6349B-8BCF-4A54-B623-5E34EDC571FD}" presName="hierChild4" presStyleCnt="0"/>
      <dgm:spPr/>
      <dgm:t>
        <a:bodyPr/>
        <a:lstStyle/>
        <a:p>
          <a:endParaRPr lang="nb-NO"/>
        </a:p>
      </dgm:t>
    </dgm:pt>
    <dgm:pt modelId="{AAEB1E04-74DB-4955-8E20-AB614A2C63B8}" type="pres">
      <dgm:prSet presAssocID="{C0E6349B-8BCF-4A54-B623-5E34EDC571FD}" presName="hierChild5" presStyleCnt="0"/>
      <dgm:spPr/>
      <dgm:t>
        <a:bodyPr/>
        <a:lstStyle/>
        <a:p>
          <a:endParaRPr lang="nb-NO"/>
        </a:p>
      </dgm:t>
    </dgm:pt>
    <dgm:pt modelId="{2C1BBC41-2065-4195-AB82-24FC3ABB9C9E}" type="pres">
      <dgm:prSet presAssocID="{6FE59D9E-5CEA-4DC4-A991-07F6D3F929F9}" presName="hierChild5" presStyleCnt="0"/>
      <dgm:spPr/>
      <dgm:t>
        <a:bodyPr/>
        <a:lstStyle/>
        <a:p>
          <a:endParaRPr lang="nb-NO"/>
        </a:p>
      </dgm:t>
    </dgm:pt>
    <dgm:pt modelId="{9577FE48-1D3E-4465-B7B3-A8366A46DB4B}" type="pres">
      <dgm:prSet presAssocID="{2B369C02-74DA-40A3-8521-546E2E965727}" presName="Name37" presStyleLbl="parChTrans1D2" presStyleIdx="3" presStyleCnt="8"/>
      <dgm:spPr/>
      <dgm:t>
        <a:bodyPr/>
        <a:lstStyle/>
        <a:p>
          <a:endParaRPr lang="nb-NO"/>
        </a:p>
      </dgm:t>
    </dgm:pt>
    <dgm:pt modelId="{C143C61E-4427-4550-9CA0-EEA476A261AC}" type="pres">
      <dgm:prSet presAssocID="{2675D44F-5079-4D9F-8D80-3E21A3A9BAD9}" presName="hierRoot2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08D218F3-CD5D-4265-AC96-2E0683121D62}" type="pres">
      <dgm:prSet presAssocID="{2675D44F-5079-4D9F-8D80-3E21A3A9BAD9}" presName="rootComposite" presStyleCnt="0"/>
      <dgm:spPr/>
      <dgm:t>
        <a:bodyPr/>
        <a:lstStyle/>
        <a:p>
          <a:endParaRPr lang="nb-NO"/>
        </a:p>
      </dgm:t>
    </dgm:pt>
    <dgm:pt modelId="{4759F6D8-B33A-4163-8400-5875E5EA487A}" type="pres">
      <dgm:prSet presAssocID="{2675D44F-5079-4D9F-8D80-3E21A3A9BAD9}" presName="rootText" presStyleLbl="node2" presStyleIdx="3" presStyleCnt="4" custScaleX="11737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22124C5-08EF-4BD5-9EEC-0672B5624466}" type="pres">
      <dgm:prSet presAssocID="{2675D44F-5079-4D9F-8D80-3E21A3A9BAD9}" presName="rootConnector" presStyleLbl="node2" presStyleIdx="3" presStyleCnt="4"/>
      <dgm:spPr/>
      <dgm:t>
        <a:bodyPr/>
        <a:lstStyle/>
        <a:p>
          <a:endParaRPr lang="nb-NO"/>
        </a:p>
      </dgm:t>
    </dgm:pt>
    <dgm:pt modelId="{B6F2B83C-14A2-4082-9F31-5F47C50466C3}" type="pres">
      <dgm:prSet presAssocID="{2675D44F-5079-4D9F-8D80-3E21A3A9BAD9}" presName="hierChild4" presStyleCnt="0"/>
      <dgm:spPr/>
      <dgm:t>
        <a:bodyPr/>
        <a:lstStyle/>
        <a:p>
          <a:endParaRPr lang="nb-NO"/>
        </a:p>
      </dgm:t>
    </dgm:pt>
    <dgm:pt modelId="{847F2D01-12EF-45F5-8FF1-A515040F0020}" type="pres">
      <dgm:prSet presAssocID="{2675D44F-5079-4D9F-8D80-3E21A3A9BAD9}" presName="hierChild5" presStyleCnt="0"/>
      <dgm:spPr/>
      <dgm:t>
        <a:bodyPr/>
        <a:lstStyle/>
        <a:p>
          <a:endParaRPr lang="nb-NO"/>
        </a:p>
      </dgm:t>
    </dgm:pt>
    <dgm:pt modelId="{14B1CE0B-6FC2-4539-9A26-B85043CEFA1F}" type="pres">
      <dgm:prSet presAssocID="{F5FAB9D7-E0A8-4715-89D0-00C5B04C3014}" presName="hierChild3" presStyleCnt="0"/>
      <dgm:spPr/>
      <dgm:t>
        <a:bodyPr/>
        <a:lstStyle/>
        <a:p>
          <a:endParaRPr lang="nb-NO"/>
        </a:p>
      </dgm:t>
    </dgm:pt>
    <dgm:pt modelId="{133CB658-A992-41A2-ACC0-888D0EBDCFF5}" type="pres">
      <dgm:prSet presAssocID="{BD189D70-2381-4B9C-A31D-813460B67ACA}" presName="Name111" presStyleLbl="parChTrans1D2" presStyleIdx="4" presStyleCnt="8"/>
      <dgm:spPr/>
      <dgm:t>
        <a:bodyPr/>
        <a:lstStyle/>
        <a:p>
          <a:endParaRPr lang="nb-NO"/>
        </a:p>
      </dgm:t>
    </dgm:pt>
    <dgm:pt modelId="{D3A41A2A-3679-49F5-9DC2-9E7AC3B77371}" type="pres">
      <dgm:prSet presAssocID="{CB6F2A45-CA96-4E71-827D-AD3C55E9B05F}" presName="hierRoot3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53F2F3D8-840B-4939-BC4C-F92B80A3F979}" type="pres">
      <dgm:prSet presAssocID="{CB6F2A45-CA96-4E71-827D-AD3C55E9B05F}" presName="rootComposite3" presStyleCnt="0"/>
      <dgm:spPr/>
      <dgm:t>
        <a:bodyPr/>
        <a:lstStyle/>
        <a:p>
          <a:endParaRPr lang="nb-NO"/>
        </a:p>
      </dgm:t>
    </dgm:pt>
    <dgm:pt modelId="{2F6A7F7E-A0B1-4756-9A9B-A07B4D89319E}" type="pres">
      <dgm:prSet presAssocID="{CB6F2A45-CA96-4E71-827D-AD3C55E9B05F}" presName="rootText3" presStyleLbl="asst0" presStyleIdx="0" presStyleCnt="4" custScaleX="11737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B6F50A0-4F98-4E28-A344-755ACE73B96B}" type="pres">
      <dgm:prSet presAssocID="{CB6F2A45-CA96-4E71-827D-AD3C55E9B05F}" presName="rootConnector3" presStyleLbl="asst1" presStyleIdx="0" presStyleCnt="0"/>
      <dgm:spPr/>
      <dgm:t>
        <a:bodyPr/>
        <a:lstStyle/>
        <a:p>
          <a:endParaRPr lang="nb-NO"/>
        </a:p>
      </dgm:t>
    </dgm:pt>
    <dgm:pt modelId="{F9D04B47-B974-4D6F-B3A0-DDEEB2342F28}" type="pres">
      <dgm:prSet presAssocID="{CB6F2A45-CA96-4E71-827D-AD3C55E9B05F}" presName="hierChild6" presStyleCnt="0"/>
      <dgm:spPr/>
      <dgm:t>
        <a:bodyPr/>
        <a:lstStyle/>
        <a:p>
          <a:endParaRPr lang="nb-NO"/>
        </a:p>
      </dgm:t>
    </dgm:pt>
    <dgm:pt modelId="{F9D798EB-4AAA-4BE3-A495-C4B6B300A321}" type="pres">
      <dgm:prSet presAssocID="{CB6F2A45-CA96-4E71-827D-AD3C55E9B05F}" presName="hierChild7" presStyleCnt="0"/>
      <dgm:spPr/>
      <dgm:t>
        <a:bodyPr/>
        <a:lstStyle/>
        <a:p>
          <a:endParaRPr lang="nb-NO"/>
        </a:p>
      </dgm:t>
    </dgm:pt>
    <dgm:pt modelId="{175B4FAF-22FD-4951-B81E-14C2A41D9F80}" type="pres">
      <dgm:prSet presAssocID="{4D2E4970-21B7-4F4A-8A87-03ECB395C05F}" presName="Name111" presStyleLbl="parChTrans1D2" presStyleIdx="5" presStyleCnt="8"/>
      <dgm:spPr/>
      <dgm:t>
        <a:bodyPr/>
        <a:lstStyle/>
        <a:p>
          <a:endParaRPr lang="nb-NO"/>
        </a:p>
      </dgm:t>
    </dgm:pt>
    <dgm:pt modelId="{B67D33C4-5272-414A-8143-642C30D6A7E6}" type="pres">
      <dgm:prSet presAssocID="{86254766-9156-4E8E-A972-4DC653F3E04E}" presName="hierRoot3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51CD79CD-AB67-4DE7-9AB2-30C71CB71FFA}" type="pres">
      <dgm:prSet presAssocID="{86254766-9156-4E8E-A972-4DC653F3E04E}" presName="rootComposite3" presStyleCnt="0"/>
      <dgm:spPr/>
      <dgm:t>
        <a:bodyPr/>
        <a:lstStyle/>
        <a:p>
          <a:endParaRPr lang="nb-NO"/>
        </a:p>
      </dgm:t>
    </dgm:pt>
    <dgm:pt modelId="{20766608-E77D-45A4-99AE-09DFBE9251B0}" type="pres">
      <dgm:prSet presAssocID="{86254766-9156-4E8E-A972-4DC653F3E04E}" presName="rootText3" presStyleLbl="asst0" presStyleIdx="1" presStyleCnt="4" custScaleX="11737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15FB0D4-267B-4835-973A-524A8D8A657D}" type="pres">
      <dgm:prSet presAssocID="{86254766-9156-4E8E-A972-4DC653F3E04E}" presName="rootConnector3" presStyleLbl="asst1" presStyleIdx="0" presStyleCnt="0"/>
      <dgm:spPr/>
      <dgm:t>
        <a:bodyPr/>
        <a:lstStyle/>
        <a:p>
          <a:endParaRPr lang="nb-NO"/>
        </a:p>
      </dgm:t>
    </dgm:pt>
    <dgm:pt modelId="{4BA2ACA9-0D7B-4D31-AA35-A399E3202AD3}" type="pres">
      <dgm:prSet presAssocID="{86254766-9156-4E8E-A972-4DC653F3E04E}" presName="hierChild6" presStyleCnt="0"/>
      <dgm:spPr/>
      <dgm:t>
        <a:bodyPr/>
        <a:lstStyle/>
        <a:p>
          <a:endParaRPr lang="nb-NO"/>
        </a:p>
      </dgm:t>
    </dgm:pt>
    <dgm:pt modelId="{238EAF34-E5AD-419B-BB2B-59D3D56BCF38}" type="pres">
      <dgm:prSet presAssocID="{86254766-9156-4E8E-A972-4DC653F3E04E}" presName="hierChild7" presStyleCnt="0"/>
      <dgm:spPr/>
      <dgm:t>
        <a:bodyPr/>
        <a:lstStyle/>
        <a:p>
          <a:endParaRPr lang="nb-NO"/>
        </a:p>
      </dgm:t>
    </dgm:pt>
    <dgm:pt modelId="{4C125721-B367-4F47-AA41-E8AB1378FA52}" type="pres">
      <dgm:prSet presAssocID="{2CB37542-823E-476C-B2CA-E6A30E806787}" presName="Name111" presStyleLbl="parChTrans1D2" presStyleIdx="6" presStyleCnt="8"/>
      <dgm:spPr/>
      <dgm:t>
        <a:bodyPr/>
        <a:lstStyle/>
        <a:p>
          <a:endParaRPr lang="nb-NO"/>
        </a:p>
      </dgm:t>
    </dgm:pt>
    <dgm:pt modelId="{3EF0869A-B718-4532-AD9A-FA2EA5A3F213}" type="pres">
      <dgm:prSet presAssocID="{97D441EC-BB81-4D1D-A6B0-97A3C3427036}" presName="hierRoot3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CE9EDCAA-7F45-4F33-8E6D-34D96D1C9FE8}" type="pres">
      <dgm:prSet presAssocID="{97D441EC-BB81-4D1D-A6B0-97A3C3427036}" presName="rootComposite3" presStyleCnt="0"/>
      <dgm:spPr/>
      <dgm:t>
        <a:bodyPr/>
        <a:lstStyle/>
        <a:p>
          <a:endParaRPr lang="nb-NO"/>
        </a:p>
      </dgm:t>
    </dgm:pt>
    <dgm:pt modelId="{E586EEB7-0621-453A-8568-8A4E0E888AA4}" type="pres">
      <dgm:prSet presAssocID="{97D441EC-BB81-4D1D-A6B0-97A3C3427036}" presName="rootText3" presStyleLbl="asst0" presStyleIdx="2" presStyleCnt="4" custScaleX="11737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280DEC4-C19B-46F4-89F6-641F0E7BEA13}" type="pres">
      <dgm:prSet presAssocID="{97D441EC-BB81-4D1D-A6B0-97A3C3427036}" presName="rootConnector3" presStyleLbl="asst1" presStyleIdx="0" presStyleCnt="0"/>
      <dgm:spPr/>
      <dgm:t>
        <a:bodyPr/>
        <a:lstStyle/>
        <a:p>
          <a:endParaRPr lang="nb-NO"/>
        </a:p>
      </dgm:t>
    </dgm:pt>
    <dgm:pt modelId="{FA6273D3-3ACB-49D0-B197-81E3A1028729}" type="pres">
      <dgm:prSet presAssocID="{97D441EC-BB81-4D1D-A6B0-97A3C3427036}" presName="hierChild6" presStyleCnt="0"/>
      <dgm:spPr/>
      <dgm:t>
        <a:bodyPr/>
        <a:lstStyle/>
        <a:p>
          <a:endParaRPr lang="nb-NO"/>
        </a:p>
      </dgm:t>
    </dgm:pt>
    <dgm:pt modelId="{D0D2FF46-4C9E-4296-AD41-2FACAFCADC22}" type="pres">
      <dgm:prSet presAssocID="{97D441EC-BB81-4D1D-A6B0-97A3C3427036}" presName="hierChild7" presStyleCnt="0"/>
      <dgm:spPr/>
      <dgm:t>
        <a:bodyPr/>
        <a:lstStyle/>
        <a:p>
          <a:endParaRPr lang="nb-NO"/>
        </a:p>
      </dgm:t>
    </dgm:pt>
    <dgm:pt modelId="{6521224B-94EF-411E-8633-086555166C71}" type="pres">
      <dgm:prSet presAssocID="{1E3A1054-CC62-40B2-AD98-7F67DBB915ED}" presName="Name111" presStyleLbl="parChTrans1D2" presStyleIdx="7" presStyleCnt="8"/>
      <dgm:spPr/>
      <dgm:t>
        <a:bodyPr/>
        <a:lstStyle/>
        <a:p>
          <a:endParaRPr lang="nb-NO"/>
        </a:p>
      </dgm:t>
    </dgm:pt>
    <dgm:pt modelId="{2F85CAB7-EB4A-4E08-935A-7FCA9016CFCE}" type="pres">
      <dgm:prSet presAssocID="{EBEA8B89-79ED-4A9B-9878-7434E73401FD}" presName="hierRoot3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D9B656DB-3D2F-4E90-B945-899EF00FE664}" type="pres">
      <dgm:prSet presAssocID="{EBEA8B89-79ED-4A9B-9878-7434E73401FD}" presName="rootComposite3" presStyleCnt="0"/>
      <dgm:spPr/>
      <dgm:t>
        <a:bodyPr/>
        <a:lstStyle/>
        <a:p>
          <a:endParaRPr lang="nb-NO"/>
        </a:p>
      </dgm:t>
    </dgm:pt>
    <dgm:pt modelId="{EE6CD0FD-6DC7-4190-8EEA-34E2911D66A8}" type="pres">
      <dgm:prSet presAssocID="{EBEA8B89-79ED-4A9B-9878-7434E73401FD}" presName="rootText3" presStyleLbl="asst0" presStyleIdx="3" presStyleCnt="4" custScaleX="11737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F61B382-80A9-49B1-A227-4B395225984C}" type="pres">
      <dgm:prSet presAssocID="{EBEA8B89-79ED-4A9B-9878-7434E73401FD}" presName="rootConnector3" presStyleLbl="asst1" presStyleIdx="0" presStyleCnt="0"/>
      <dgm:spPr/>
      <dgm:t>
        <a:bodyPr/>
        <a:lstStyle/>
        <a:p>
          <a:endParaRPr lang="nb-NO"/>
        </a:p>
      </dgm:t>
    </dgm:pt>
    <dgm:pt modelId="{B2F47EE2-6DA7-4AEE-B6A9-809D60391786}" type="pres">
      <dgm:prSet presAssocID="{EBEA8B89-79ED-4A9B-9878-7434E73401FD}" presName="hierChild6" presStyleCnt="0"/>
      <dgm:spPr/>
      <dgm:t>
        <a:bodyPr/>
        <a:lstStyle/>
        <a:p>
          <a:endParaRPr lang="nb-NO"/>
        </a:p>
      </dgm:t>
    </dgm:pt>
    <dgm:pt modelId="{3C33670B-525E-48A6-82EB-F701FACC6BD7}" type="pres">
      <dgm:prSet presAssocID="{EBEA8B89-79ED-4A9B-9878-7434E73401FD}" presName="hierChild7" presStyleCnt="0"/>
      <dgm:spPr/>
      <dgm:t>
        <a:bodyPr/>
        <a:lstStyle/>
        <a:p>
          <a:endParaRPr lang="nb-NO"/>
        </a:p>
      </dgm:t>
    </dgm:pt>
  </dgm:ptLst>
  <dgm:cxnLst>
    <dgm:cxn modelId="{BFFE953C-9012-4201-A906-7DF4D6E13456}" srcId="{6FE59D9E-5CEA-4DC4-A991-07F6D3F929F9}" destId="{C0E6349B-8BCF-4A54-B623-5E34EDC571FD}" srcOrd="0" destOrd="0" parTransId="{FA20AC25-02C0-4628-8A17-DB1523873E8D}" sibTransId="{0F44293C-EA5D-4819-9B30-FC41E86C0573}"/>
    <dgm:cxn modelId="{174BE3B1-6021-404D-AC3C-FDFDAF522835}" type="presOf" srcId="{5CE996FE-FF29-4183-BE8A-A6C0533DD524}" destId="{152E8A96-B1A3-47D8-9264-1E38633240B8}" srcOrd="1" destOrd="0" presId="urn:microsoft.com/office/officeart/2005/8/layout/orgChart1#2"/>
    <dgm:cxn modelId="{1FAEB4D7-411F-4034-A422-0D43A36490C8}" type="presOf" srcId="{EBEA8B89-79ED-4A9B-9878-7434E73401FD}" destId="{EE6CD0FD-6DC7-4190-8EEA-34E2911D66A8}" srcOrd="0" destOrd="0" presId="urn:microsoft.com/office/officeart/2005/8/layout/orgChart1#2"/>
    <dgm:cxn modelId="{63E3DB9E-5D50-4CA3-868B-0A1606C311E0}" type="presOf" srcId="{BD189D70-2381-4B9C-A31D-813460B67ACA}" destId="{133CB658-A992-41A2-ACC0-888D0EBDCFF5}" srcOrd="0" destOrd="0" presId="urn:microsoft.com/office/officeart/2005/8/layout/orgChart1#2"/>
    <dgm:cxn modelId="{5C3A62B4-662F-4522-A736-2028D7E5DC40}" type="presOf" srcId="{2B369C02-74DA-40A3-8521-546E2E965727}" destId="{9577FE48-1D3E-4465-B7B3-A8366A46DB4B}" srcOrd="0" destOrd="0" presId="urn:microsoft.com/office/officeart/2005/8/layout/orgChart1#2"/>
    <dgm:cxn modelId="{D6D179EB-6338-4DDF-BC84-0AFDB0B1922B}" srcId="{F5FAB9D7-E0A8-4715-89D0-00C5B04C3014}" destId="{6FE59D9E-5CEA-4DC4-A991-07F6D3F929F9}" srcOrd="6" destOrd="0" parTransId="{6F18B7D3-D3EE-4EE2-A49D-CA8598A10280}" sibTransId="{74A52BF9-5705-42AD-AF46-53F36C6D9FFF}"/>
    <dgm:cxn modelId="{E2E8427E-22F3-4EA4-B4A7-F7F5B3B00C43}" type="presOf" srcId="{EBEA8B89-79ED-4A9B-9878-7434E73401FD}" destId="{2F61B382-80A9-49B1-A227-4B395225984C}" srcOrd="1" destOrd="0" presId="urn:microsoft.com/office/officeart/2005/8/layout/orgChart1#2"/>
    <dgm:cxn modelId="{CD7E9317-D9D1-4ACA-A626-BE219E90C6B6}" type="presOf" srcId="{FA20AC25-02C0-4628-8A17-DB1523873E8D}" destId="{C508FB55-A799-4546-9A81-090606D1D1AA}" srcOrd="0" destOrd="0" presId="urn:microsoft.com/office/officeart/2005/8/layout/orgChart1#2"/>
    <dgm:cxn modelId="{418B8A92-C23E-4557-921C-E6E6A4755F21}" type="presOf" srcId="{3E5183EB-2DD7-45ED-BF3E-D4D824E9AD9E}" destId="{671876D5-CD56-451E-891D-214F849C15DA}" srcOrd="0" destOrd="0" presId="urn:microsoft.com/office/officeart/2005/8/layout/orgChart1#2"/>
    <dgm:cxn modelId="{A4A1D0CC-E3D1-48A4-AC9D-218E89B4CED6}" type="presOf" srcId="{F5FAB9D7-E0A8-4715-89D0-00C5B04C3014}" destId="{4484C01E-750B-4D9D-8DCB-FD988F97AF7A}" srcOrd="0" destOrd="0" presId="urn:microsoft.com/office/officeart/2005/8/layout/orgChart1#2"/>
    <dgm:cxn modelId="{6DAD0EF6-F339-46CB-97AA-8F31A3B48E01}" srcId="{96E7A32C-A268-457D-9155-9E9EA9F83ABA}" destId="{3E5183EB-2DD7-45ED-BF3E-D4D824E9AD9E}" srcOrd="0" destOrd="0" parTransId="{19875BC5-8712-4575-B07B-957803B087C2}" sibTransId="{6014676A-3AEE-49B7-B004-AB69B805A59C}"/>
    <dgm:cxn modelId="{51EEA3A7-7881-4601-8CF7-94EE6FD9C583}" type="presOf" srcId="{6FE59D9E-5CEA-4DC4-A991-07F6D3F929F9}" destId="{B8A23B80-D131-431D-B2BF-6A94230A4F5D}" srcOrd="1" destOrd="0" presId="urn:microsoft.com/office/officeart/2005/8/layout/orgChart1#2"/>
    <dgm:cxn modelId="{038BA840-E4BA-4397-B185-8204A098C41E}" type="presOf" srcId="{028ED0A0-C13C-41B7-BF25-903E8AB55A43}" destId="{23A542C4-C271-4C07-99BE-F442E6334496}" srcOrd="0" destOrd="0" presId="urn:microsoft.com/office/officeart/2005/8/layout/orgChart1#2"/>
    <dgm:cxn modelId="{E2CD3F45-2BA4-44FC-8734-CC1E8042D9C5}" type="presOf" srcId="{6F18B7D3-D3EE-4EE2-A49D-CA8598A10280}" destId="{3598E59E-46D7-48FA-88B7-7D25FD72000D}" srcOrd="0" destOrd="0" presId="urn:microsoft.com/office/officeart/2005/8/layout/orgChart1#2"/>
    <dgm:cxn modelId="{7A486D85-3E6C-4C89-B702-6BE950FE00A1}" srcId="{F5FAB9D7-E0A8-4715-89D0-00C5B04C3014}" destId="{86254766-9156-4E8E-A972-4DC653F3E04E}" srcOrd="1" destOrd="0" parTransId="{4D2E4970-21B7-4F4A-8A87-03ECB395C05F}" sibTransId="{B04495BD-A2C1-4CB9-BDA4-FF20A17F8971}"/>
    <dgm:cxn modelId="{61B308DF-7337-44CF-84A2-4D1AD31AA463}" type="presOf" srcId="{96E7A32C-A268-457D-9155-9E9EA9F83ABA}" destId="{0F752553-58A8-4ABB-A4D9-EF3C58EF2C1E}" srcOrd="1" destOrd="0" presId="urn:microsoft.com/office/officeart/2005/8/layout/orgChart1#2"/>
    <dgm:cxn modelId="{01AD4B4A-D16B-4659-B4E8-ECED0164DC5B}" type="presOf" srcId="{80426110-260D-484C-96DF-01589C197D97}" destId="{8E21E2B4-D73A-46ED-A294-D4B63CDB6012}" srcOrd="0" destOrd="0" presId="urn:microsoft.com/office/officeart/2005/8/layout/orgChart1#2"/>
    <dgm:cxn modelId="{C2F1762C-DC0A-4949-BFA8-5F4EAFC53FE4}" type="presOf" srcId="{97D441EC-BB81-4D1D-A6B0-97A3C3427036}" destId="{E586EEB7-0621-453A-8568-8A4E0E888AA4}" srcOrd="0" destOrd="0" presId="urn:microsoft.com/office/officeart/2005/8/layout/orgChart1#2"/>
    <dgm:cxn modelId="{108BD93A-FCF4-41CE-854F-CA985EE1F6FB}" type="presOf" srcId="{2675D44F-5079-4D9F-8D80-3E21A3A9BAD9}" destId="{222124C5-08EF-4BD5-9EEC-0672B5624466}" srcOrd="1" destOrd="0" presId="urn:microsoft.com/office/officeart/2005/8/layout/orgChart1#2"/>
    <dgm:cxn modelId="{286946FF-CA75-4049-8DF6-6B3DB2A69760}" type="presOf" srcId="{C0E6349B-8BCF-4A54-B623-5E34EDC571FD}" destId="{BB393D2F-1679-4AF2-B53B-95467BB614D1}" srcOrd="1" destOrd="0" presId="urn:microsoft.com/office/officeart/2005/8/layout/orgChart1#2"/>
    <dgm:cxn modelId="{F15ABC32-AE1A-4E2E-9812-B57717C41136}" type="presOf" srcId="{1E3A1054-CC62-40B2-AD98-7F67DBB915ED}" destId="{6521224B-94EF-411E-8633-086555166C71}" srcOrd="0" destOrd="0" presId="urn:microsoft.com/office/officeart/2005/8/layout/orgChart1#2"/>
    <dgm:cxn modelId="{CEC51DAE-2456-423C-8B3B-E3426818E7FF}" type="presOf" srcId="{80426110-260D-484C-96DF-01589C197D97}" destId="{421197E2-CA87-4FE4-AEA8-991C82A8592D}" srcOrd="1" destOrd="0" presId="urn:microsoft.com/office/officeart/2005/8/layout/orgChart1#2"/>
    <dgm:cxn modelId="{438F9BED-DFA2-49BE-9401-6B09272D0C9F}" type="presOf" srcId="{6FE59D9E-5CEA-4DC4-A991-07F6D3F929F9}" destId="{1E0F774F-312E-40C5-B659-9A6795DE5FA5}" srcOrd="0" destOrd="0" presId="urn:microsoft.com/office/officeart/2005/8/layout/orgChart1#2"/>
    <dgm:cxn modelId="{AE6A1E22-227B-420D-9900-C081889A85C9}" type="presOf" srcId="{97D441EC-BB81-4D1D-A6B0-97A3C3427036}" destId="{4280DEC4-C19B-46F4-89F6-641F0E7BEA13}" srcOrd="1" destOrd="0" presId="urn:microsoft.com/office/officeart/2005/8/layout/orgChart1#2"/>
    <dgm:cxn modelId="{269BB3AA-E945-416A-8EF9-300619E598D8}" srcId="{F5FAB9D7-E0A8-4715-89D0-00C5B04C3014}" destId="{5CE996FE-FF29-4183-BE8A-A6C0533DD524}" srcOrd="4" destOrd="0" parTransId="{6555294C-CAF0-4D86-80E9-E2A38E11C6DB}" sibTransId="{8C233784-0288-496F-AED4-372956547499}"/>
    <dgm:cxn modelId="{FE4D0445-FF0B-4204-8FC4-D30998593897}" type="presOf" srcId="{19875BC5-8712-4575-B07B-957803B087C2}" destId="{4C32E713-482C-49A3-8040-FFCAD0668FAE}" srcOrd="0" destOrd="0" presId="urn:microsoft.com/office/officeart/2005/8/layout/orgChart1#2"/>
    <dgm:cxn modelId="{64DB19B2-69FA-46B9-B7D4-02B8E4ED2A48}" type="presOf" srcId="{5CE996FE-FF29-4183-BE8A-A6C0533DD524}" destId="{07338C68-922F-4DE2-9002-B328516EA27B}" srcOrd="0" destOrd="0" presId="urn:microsoft.com/office/officeart/2005/8/layout/orgChart1#2"/>
    <dgm:cxn modelId="{4B44D942-A5D3-4A18-9C01-FA6282F557D4}" type="presOf" srcId="{CB6F2A45-CA96-4E71-827D-AD3C55E9B05F}" destId="{2F6A7F7E-A0B1-4756-9A9B-A07B4D89319E}" srcOrd="0" destOrd="0" presId="urn:microsoft.com/office/officeart/2005/8/layout/orgChart1#2"/>
    <dgm:cxn modelId="{317D1223-0116-4E3B-9D23-BBDC0291829B}" srcId="{E992027D-C17B-4CD8-BDFB-B50671B4834B}" destId="{F5FAB9D7-E0A8-4715-89D0-00C5B04C3014}" srcOrd="0" destOrd="0" parTransId="{CEF50CF1-013F-4917-8D4E-12BAF6583239}" sibTransId="{26BC2BC2-4710-4F20-BA59-3E660C2B5CEE}"/>
    <dgm:cxn modelId="{A6BCAF4F-08E3-4175-826F-D97CB84E2E11}" type="presOf" srcId="{2675D44F-5079-4D9F-8D80-3E21A3A9BAD9}" destId="{4759F6D8-B33A-4163-8400-5875E5EA487A}" srcOrd="0" destOrd="0" presId="urn:microsoft.com/office/officeart/2005/8/layout/orgChart1#2"/>
    <dgm:cxn modelId="{08F494C9-ACE9-4DBD-AF67-EBB9C2DD63F0}" type="presOf" srcId="{2CB37542-823E-476C-B2CA-E6A30E806787}" destId="{4C125721-B367-4F47-AA41-E8AB1378FA52}" srcOrd="0" destOrd="0" presId="urn:microsoft.com/office/officeart/2005/8/layout/orgChart1#2"/>
    <dgm:cxn modelId="{3DF1BA27-2320-46F2-8780-AFE117D347D1}" type="presOf" srcId="{86254766-9156-4E8E-A972-4DC653F3E04E}" destId="{20766608-E77D-45A4-99AE-09DFBE9251B0}" srcOrd="0" destOrd="0" presId="urn:microsoft.com/office/officeart/2005/8/layout/orgChart1#2"/>
    <dgm:cxn modelId="{6AE439EB-0B02-4976-9EB8-E3605951CBBF}" type="presOf" srcId="{F5FAB9D7-E0A8-4715-89D0-00C5B04C3014}" destId="{866AC8A1-C494-497B-B25C-4D24BD75FBAA}" srcOrd="1" destOrd="0" presId="urn:microsoft.com/office/officeart/2005/8/layout/orgChart1#2"/>
    <dgm:cxn modelId="{1B857593-5AE2-4831-9143-A9DE5CFEAF17}" srcId="{F5FAB9D7-E0A8-4715-89D0-00C5B04C3014}" destId="{2675D44F-5079-4D9F-8D80-3E21A3A9BAD9}" srcOrd="7" destOrd="0" parTransId="{2B369C02-74DA-40A3-8521-546E2E965727}" sibTransId="{2E5F0788-DEDC-4DAA-A84C-1F3946148F8F}"/>
    <dgm:cxn modelId="{0F4D7251-8946-430F-959E-4E3835597E90}" srcId="{F5FAB9D7-E0A8-4715-89D0-00C5B04C3014}" destId="{CB6F2A45-CA96-4E71-827D-AD3C55E9B05F}" srcOrd="0" destOrd="0" parTransId="{BD189D70-2381-4B9C-A31D-813460B67ACA}" sibTransId="{78F0D064-659E-4F5A-97D5-2219BF9D13DF}"/>
    <dgm:cxn modelId="{0A368ECB-ADA7-471B-9B04-3FE5E1BA87DB}" type="presOf" srcId="{3E5183EB-2DD7-45ED-BF3E-D4D824E9AD9E}" destId="{E927D3D5-DB82-41DB-B18D-FC1AAD1F81E9}" srcOrd="1" destOrd="0" presId="urn:microsoft.com/office/officeart/2005/8/layout/orgChart1#2"/>
    <dgm:cxn modelId="{A0D362BF-4390-425C-9A1A-0AC4AB250D61}" type="presOf" srcId="{96E7A32C-A268-457D-9155-9E9EA9F83ABA}" destId="{66BC0A5B-EACB-4C1D-829D-2228265F2F58}" srcOrd="0" destOrd="0" presId="urn:microsoft.com/office/officeart/2005/8/layout/orgChart1#2"/>
    <dgm:cxn modelId="{DA5EF461-FEFD-4762-8CF3-AE8969972B41}" type="presOf" srcId="{E5496484-3822-4E9D-80FF-3158871D8774}" destId="{FE8FBA10-A677-4B1C-9128-BD952326C5AA}" srcOrd="0" destOrd="0" presId="urn:microsoft.com/office/officeart/2005/8/layout/orgChart1#2"/>
    <dgm:cxn modelId="{E5F78716-45E9-4F4A-91D8-6EACB030C0DE}" srcId="{96E7A32C-A268-457D-9155-9E9EA9F83ABA}" destId="{80426110-260D-484C-96DF-01589C197D97}" srcOrd="1" destOrd="0" parTransId="{E5496484-3822-4E9D-80FF-3158871D8774}" sibTransId="{00F19DA1-810D-4AB7-8EC5-FE14DDF7D611}"/>
    <dgm:cxn modelId="{3E3267C5-F472-4CA4-8786-A055B7C3AA0B}" srcId="{F5FAB9D7-E0A8-4715-89D0-00C5B04C3014}" destId="{97D441EC-BB81-4D1D-A6B0-97A3C3427036}" srcOrd="2" destOrd="0" parTransId="{2CB37542-823E-476C-B2CA-E6A30E806787}" sibTransId="{BB954F1A-4C69-4AC6-BE8A-228A4D162E84}"/>
    <dgm:cxn modelId="{E69CE014-E516-489C-A587-5E6B0E4DB591}" type="presOf" srcId="{86254766-9156-4E8E-A972-4DC653F3E04E}" destId="{715FB0D4-267B-4835-973A-524A8D8A657D}" srcOrd="1" destOrd="0" presId="urn:microsoft.com/office/officeart/2005/8/layout/orgChart1#2"/>
    <dgm:cxn modelId="{EF160730-4013-43E9-AED5-0AF986C7558D}" srcId="{F5FAB9D7-E0A8-4715-89D0-00C5B04C3014}" destId="{EBEA8B89-79ED-4A9B-9878-7434E73401FD}" srcOrd="3" destOrd="0" parTransId="{1E3A1054-CC62-40B2-AD98-7F67DBB915ED}" sibTransId="{7783AF64-AE35-4542-BE97-2CE1189E591A}"/>
    <dgm:cxn modelId="{B56F8C32-2725-4077-A7F7-723CC45A697F}" type="presOf" srcId="{CB6F2A45-CA96-4E71-827D-AD3C55E9B05F}" destId="{CB6F50A0-4F98-4E28-A344-755ACE73B96B}" srcOrd="1" destOrd="0" presId="urn:microsoft.com/office/officeart/2005/8/layout/orgChart1#2"/>
    <dgm:cxn modelId="{66005592-7B0C-4ABA-BE75-1F1A3560CF2E}" type="presOf" srcId="{6555294C-CAF0-4D86-80E9-E2A38E11C6DB}" destId="{42ADF7AF-5E60-4879-948F-BDF03CD187F9}" srcOrd="0" destOrd="0" presId="urn:microsoft.com/office/officeart/2005/8/layout/orgChart1#2"/>
    <dgm:cxn modelId="{7DB054CB-577B-4604-865B-9AA310520F94}" type="presOf" srcId="{4D2E4970-21B7-4F4A-8A87-03ECB395C05F}" destId="{175B4FAF-22FD-4951-B81E-14C2A41D9F80}" srcOrd="0" destOrd="0" presId="urn:microsoft.com/office/officeart/2005/8/layout/orgChart1#2"/>
    <dgm:cxn modelId="{C6479213-A095-4F69-889F-F920E7D99128}" srcId="{F5FAB9D7-E0A8-4715-89D0-00C5B04C3014}" destId="{96E7A32C-A268-457D-9155-9E9EA9F83ABA}" srcOrd="5" destOrd="0" parTransId="{028ED0A0-C13C-41B7-BF25-903E8AB55A43}" sibTransId="{C03E7F30-1C17-4E74-9DE0-02D8C94653BD}"/>
    <dgm:cxn modelId="{90BED2AE-E74A-4B4E-B2CB-DD8262C50C1F}" type="presOf" srcId="{C0E6349B-8BCF-4A54-B623-5E34EDC571FD}" destId="{EBF7A899-959A-4D8B-BDC2-BAF89059BDA8}" srcOrd="0" destOrd="0" presId="urn:microsoft.com/office/officeart/2005/8/layout/orgChart1#2"/>
    <dgm:cxn modelId="{F3FB584C-0CE9-49BB-A024-81D7B5C8C0DC}" type="presOf" srcId="{E992027D-C17B-4CD8-BDFB-B50671B4834B}" destId="{97E32F3F-BFCA-4387-8B37-CAEB0E673BD2}" srcOrd="0" destOrd="0" presId="urn:microsoft.com/office/officeart/2005/8/layout/orgChart1#2"/>
    <dgm:cxn modelId="{6DBC1AC8-5560-40DB-88AD-2480245C3F38}" type="presParOf" srcId="{97E32F3F-BFCA-4387-8B37-CAEB0E673BD2}" destId="{FD2F4925-C279-4B19-986E-9DA04FB5B57F}" srcOrd="0" destOrd="0" presId="urn:microsoft.com/office/officeart/2005/8/layout/orgChart1#2"/>
    <dgm:cxn modelId="{3E597096-2576-4AF6-8CFC-62917894C145}" type="presParOf" srcId="{FD2F4925-C279-4B19-986E-9DA04FB5B57F}" destId="{A9FF46DE-19D7-4F15-93E1-3ED8DE16BF6B}" srcOrd="0" destOrd="0" presId="urn:microsoft.com/office/officeart/2005/8/layout/orgChart1#2"/>
    <dgm:cxn modelId="{23A80B57-D1D4-406B-877A-9FF02CEFDDBF}" type="presParOf" srcId="{A9FF46DE-19D7-4F15-93E1-3ED8DE16BF6B}" destId="{4484C01E-750B-4D9D-8DCB-FD988F97AF7A}" srcOrd="0" destOrd="0" presId="urn:microsoft.com/office/officeart/2005/8/layout/orgChart1#2"/>
    <dgm:cxn modelId="{FE6B0D5C-852E-41D3-B1FA-E99391351D22}" type="presParOf" srcId="{A9FF46DE-19D7-4F15-93E1-3ED8DE16BF6B}" destId="{866AC8A1-C494-497B-B25C-4D24BD75FBAA}" srcOrd="1" destOrd="0" presId="urn:microsoft.com/office/officeart/2005/8/layout/orgChart1#2"/>
    <dgm:cxn modelId="{D219B0B3-54D0-4465-8B37-9158E0CE4D95}" type="presParOf" srcId="{FD2F4925-C279-4B19-986E-9DA04FB5B57F}" destId="{982FBDA0-1E42-403A-8F47-FADC81EE3F89}" srcOrd="1" destOrd="0" presId="urn:microsoft.com/office/officeart/2005/8/layout/orgChart1#2"/>
    <dgm:cxn modelId="{719DC834-27F1-47D4-A30F-1E8F2F7CD6F5}" type="presParOf" srcId="{982FBDA0-1E42-403A-8F47-FADC81EE3F89}" destId="{42ADF7AF-5E60-4879-948F-BDF03CD187F9}" srcOrd="0" destOrd="0" presId="urn:microsoft.com/office/officeart/2005/8/layout/orgChart1#2"/>
    <dgm:cxn modelId="{98E97399-B9AB-48FE-A3D5-199AFFB7536A}" type="presParOf" srcId="{982FBDA0-1E42-403A-8F47-FADC81EE3F89}" destId="{113AD872-514F-4CE3-9B9D-FA6EC12C0B18}" srcOrd="1" destOrd="0" presId="urn:microsoft.com/office/officeart/2005/8/layout/orgChart1#2"/>
    <dgm:cxn modelId="{6BAB2219-28E7-4B77-9572-02563CA58614}" type="presParOf" srcId="{113AD872-514F-4CE3-9B9D-FA6EC12C0B18}" destId="{429DB921-63D5-4078-8D0F-370A9FBA2F4E}" srcOrd="0" destOrd="0" presId="urn:microsoft.com/office/officeart/2005/8/layout/orgChart1#2"/>
    <dgm:cxn modelId="{4DC79943-FED7-4080-8821-2A617562EA88}" type="presParOf" srcId="{429DB921-63D5-4078-8D0F-370A9FBA2F4E}" destId="{07338C68-922F-4DE2-9002-B328516EA27B}" srcOrd="0" destOrd="0" presId="urn:microsoft.com/office/officeart/2005/8/layout/orgChart1#2"/>
    <dgm:cxn modelId="{E1E2C139-4ADB-4148-A5DA-9219AD112A28}" type="presParOf" srcId="{429DB921-63D5-4078-8D0F-370A9FBA2F4E}" destId="{152E8A96-B1A3-47D8-9264-1E38633240B8}" srcOrd="1" destOrd="0" presId="urn:microsoft.com/office/officeart/2005/8/layout/orgChart1#2"/>
    <dgm:cxn modelId="{5E9DBA92-6944-496F-90C5-A8360CCB1299}" type="presParOf" srcId="{113AD872-514F-4CE3-9B9D-FA6EC12C0B18}" destId="{A93F0511-7C51-4ADF-8D74-BD99590F9A7E}" srcOrd="1" destOrd="0" presId="urn:microsoft.com/office/officeart/2005/8/layout/orgChart1#2"/>
    <dgm:cxn modelId="{85260DBB-E289-4E40-92B4-52CE4F7C089F}" type="presParOf" srcId="{113AD872-514F-4CE3-9B9D-FA6EC12C0B18}" destId="{773FC412-A343-4A5B-AB36-7DA6A2B7E294}" srcOrd="2" destOrd="0" presId="urn:microsoft.com/office/officeart/2005/8/layout/orgChart1#2"/>
    <dgm:cxn modelId="{AF6F2F68-C73A-4F3A-B5C5-32C2DE4339DB}" type="presParOf" srcId="{982FBDA0-1E42-403A-8F47-FADC81EE3F89}" destId="{23A542C4-C271-4C07-99BE-F442E6334496}" srcOrd="2" destOrd="0" presId="urn:microsoft.com/office/officeart/2005/8/layout/orgChart1#2"/>
    <dgm:cxn modelId="{C5C16C8B-129E-4C11-AC39-6659B3E7DEC0}" type="presParOf" srcId="{982FBDA0-1E42-403A-8F47-FADC81EE3F89}" destId="{D0BD2C4C-B278-4CDA-B80B-EB5FFD2CF471}" srcOrd="3" destOrd="0" presId="urn:microsoft.com/office/officeart/2005/8/layout/orgChart1#2"/>
    <dgm:cxn modelId="{B354992B-CD0B-43DF-9F90-E5283BAB243E}" type="presParOf" srcId="{D0BD2C4C-B278-4CDA-B80B-EB5FFD2CF471}" destId="{A7A32CD5-08D4-4BD5-B5FB-F21B6CFC5D97}" srcOrd="0" destOrd="0" presId="urn:microsoft.com/office/officeart/2005/8/layout/orgChart1#2"/>
    <dgm:cxn modelId="{C1F5C0B6-21B1-4AE6-AFA7-88C00041F101}" type="presParOf" srcId="{A7A32CD5-08D4-4BD5-B5FB-F21B6CFC5D97}" destId="{66BC0A5B-EACB-4C1D-829D-2228265F2F58}" srcOrd="0" destOrd="0" presId="urn:microsoft.com/office/officeart/2005/8/layout/orgChart1#2"/>
    <dgm:cxn modelId="{95D99C3A-CCD2-4C1A-88F1-E68695BF83C4}" type="presParOf" srcId="{A7A32CD5-08D4-4BD5-B5FB-F21B6CFC5D97}" destId="{0F752553-58A8-4ABB-A4D9-EF3C58EF2C1E}" srcOrd="1" destOrd="0" presId="urn:microsoft.com/office/officeart/2005/8/layout/orgChart1#2"/>
    <dgm:cxn modelId="{F2916D8F-5BC6-4DED-81AD-B18C07BA9673}" type="presParOf" srcId="{D0BD2C4C-B278-4CDA-B80B-EB5FFD2CF471}" destId="{38AEBDF8-BEED-41B1-A0C5-2ED799B67BED}" srcOrd="1" destOrd="0" presId="urn:microsoft.com/office/officeart/2005/8/layout/orgChart1#2"/>
    <dgm:cxn modelId="{08A8312F-A479-4BF9-A780-4D6A890CD0EF}" type="presParOf" srcId="{38AEBDF8-BEED-41B1-A0C5-2ED799B67BED}" destId="{4C32E713-482C-49A3-8040-FFCAD0668FAE}" srcOrd="0" destOrd="0" presId="urn:microsoft.com/office/officeart/2005/8/layout/orgChart1#2"/>
    <dgm:cxn modelId="{11FC5643-F1D9-4136-8116-700D3D5E8B66}" type="presParOf" srcId="{38AEBDF8-BEED-41B1-A0C5-2ED799B67BED}" destId="{16938D37-78ED-4002-81F5-D531A08ACE51}" srcOrd="1" destOrd="0" presId="urn:microsoft.com/office/officeart/2005/8/layout/orgChart1#2"/>
    <dgm:cxn modelId="{32EFC307-6CFD-46F1-85C0-3A089F7C1BCA}" type="presParOf" srcId="{16938D37-78ED-4002-81F5-D531A08ACE51}" destId="{3B2F5D1A-2059-46B2-B981-F176AAEBA7A4}" srcOrd="0" destOrd="0" presId="urn:microsoft.com/office/officeart/2005/8/layout/orgChart1#2"/>
    <dgm:cxn modelId="{DC6F0237-EB1D-4894-9443-059E4BBD763B}" type="presParOf" srcId="{3B2F5D1A-2059-46B2-B981-F176AAEBA7A4}" destId="{671876D5-CD56-451E-891D-214F849C15DA}" srcOrd="0" destOrd="0" presId="urn:microsoft.com/office/officeart/2005/8/layout/orgChart1#2"/>
    <dgm:cxn modelId="{CFDCB16F-C07E-45E4-8D63-252EE9F83341}" type="presParOf" srcId="{3B2F5D1A-2059-46B2-B981-F176AAEBA7A4}" destId="{E927D3D5-DB82-41DB-B18D-FC1AAD1F81E9}" srcOrd="1" destOrd="0" presId="urn:microsoft.com/office/officeart/2005/8/layout/orgChart1#2"/>
    <dgm:cxn modelId="{A26D7CE7-43D6-46A8-9B4E-B5BCFD8FB689}" type="presParOf" srcId="{16938D37-78ED-4002-81F5-D531A08ACE51}" destId="{4AF1C7F5-111A-4599-B6AA-88F2C2DD0758}" srcOrd="1" destOrd="0" presId="urn:microsoft.com/office/officeart/2005/8/layout/orgChart1#2"/>
    <dgm:cxn modelId="{1FD40A01-D588-4A1D-B4B4-C3C5706F3459}" type="presParOf" srcId="{16938D37-78ED-4002-81F5-D531A08ACE51}" destId="{E6E918BB-5899-4654-A741-09DB25A78C1E}" srcOrd="2" destOrd="0" presId="urn:microsoft.com/office/officeart/2005/8/layout/orgChart1#2"/>
    <dgm:cxn modelId="{FB4F047E-5ED9-4AD0-9F3F-268FA4514D41}" type="presParOf" srcId="{38AEBDF8-BEED-41B1-A0C5-2ED799B67BED}" destId="{FE8FBA10-A677-4B1C-9128-BD952326C5AA}" srcOrd="2" destOrd="0" presId="urn:microsoft.com/office/officeart/2005/8/layout/orgChart1#2"/>
    <dgm:cxn modelId="{C18C748F-7D04-4C35-ADCD-0C50913A4605}" type="presParOf" srcId="{38AEBDF8-BEED-41B1-A0C5-2ED799B67BED}" destId="{178B5618-8179-4825-B8B2-CF9C107CA678}" srcOrd="3" destOrd="0" presId="urn:microsoft.com/office/officeart/2005/8/layout/orgChart1#2"/>
    <dgm:cxn modelId="{C78045AA-EE06-43CA-AAD6-903111FD0F92}" type="presParOf" srcId="{178B5618-8179-4825-B8B2-CF9C107CA678}" destId="{D1AAC054-9AE5-44F3-AA78-18640CFAD4CE}" srcOrd="0" destOrd="0" presId="urn:microsoft.com/office/officeart/2005/8/layout/orgChart1#2"/>
    <dgm:cxn modelId="{00AEBDD7-8EFD-48AB-A724-344A71CC3D90}" type="presParOf" srcId="{D1AAC054-9AE5-44F3-AA78-18640CFAD4CE}" destId="{8E21E2B4-D73A-46ED-A294-D4B63CDB6012}" srcOrd="0" destOrd="0" presId="urn:microsoft.com/office/officeart/2005/8/layout/orgChart1#2"/>
    <dgm:cxn modelId="{8FA251C1-6AD2-4BAE-9231-8E5DEF335E36}" type="presParOf" srcId="{D1AAC054-9AE5-44F3-AA78-18640CFAD4CE}" destId="{421197E2-CA87-4FE4-AEA8-991C82A8592D}" srcOrd="1" destOrd="0" presId="urn:microsoft.com/office/officeart/2005/8/layout/orgChart1#2"/>
    <dgm:cxn modelId="{ADA86113-2A22-498B-9C94-F00D60DC4D0B}" type="presParOf" srcId="{178B5618-8179-4825-B8B2-CF9C107CA678}" destId="{98DD9289-5325-435D-B429-2DCC559BB989}" srcOrd="1" destOrd="0" presId="urn:microsoft.com/office/officeart/2005/8/layout/orgChart1#2"/>
    <dgm:cxn modelId="{800049CA-531E-4A6E-BC2E-399301F514CF}" type="presParOf" srcId="{178B5618-8179-4825-B8B2-CF9C107CA678}" destId="{AD239474-0CE2-41EE-8D6F-9A6386716BA9}" srcOrd="2" destOrd="0" presId="urn:microsoft.com/office/officeart/2005/8/layout/orgChart1#2"/>
    <dgm:cxn modelId="{8BD28B7B-69F6-4DF0-94E2-85D450677474}" type="presParOf" srcId="{D0BD2C4C-B278-4CDA-B80B-EB5FFD2CF471}" destId="{1913596F-C94A-4F7C-8246-79995AC3B499}" srcOrd="2" destOrd="0" presId="urn:microsoft.com/office/officeart/2005/8/layout/orgChart1#2"/>
    <dgm:cxn modelId="{047AA4B6-8714-49C4-A749-3C75B1D88C45}" type="presParOf" srcId="{982FBDA0-1E42-403A-8F47-FADC81EE3F89}" destId="{3598E59E-46D7-48FA-88B7-7D25FD72000D}" srcOrd="4" destOrd="0" presId="urn:microsoft.com/office/officeart/2005/8/layout/orgChart1#2"/>
    <dgm:cxn modelId="{F8FBEADB-92D8-4622-9863-E736F15FCB54}" type="presParOf" srcId="{982FBDA0-1E42-403A-8F47-FADC81EE3F89}" destId="{57D0D5FC-24FF-480B-A03A-B53248C264BD}" srcOrd="5" destOrd="0" presId="urn:microsoft.com/office/officeart/2005/8/layout/orgChart1#2"/>
    <dgm:cxn modelId="{EF055EC6-35D1-4D9B-BEF0-8B8495BE4EBC}" type="presParOf" srcId="{57D0D5FC-24FF-480B-A03A-B53248C264BD}" destId="{A7ABD42C-1921-4442-B349-B4D2CFB8A430}" srcOrd="0" destOrd="0" presId="urn:microsoft.com/office/officeart/2005/8/layout/orgChart1#2"/>
    <dgm:cxn modelId="{D419A5C2-41F4-4CC8-B2ED-90E369D856ED}" type="presParOf" srcId="{A7ABD42C-1921-4442-B349-B4D2CFB8A430}" destId="{1E0F774F-312E-40C5-B659-9A6795DE5FA5}" srcOrd="0" destOrd="0" presId="urn:microsoft.com/office/officeart/2005/8/layout/orgChart1#2"/>
    <dgm:cxn modelId="{C94A1684-0902-4B43-B5E5-FE35525F4C71}" type="presParOf" srcId="{A7ABD42C-1921-4442-B349-B4D2CFB8A430}" destId="{B8A23B80-D131-431D-B2BF-6A94230A4F5D}" srcOrd="1" destOrd="0" presId="urn:microsoft.com/office/officeart/2005/8/layout/orgChart1#2"/>
    <dgm:cxn modelId="{CB54DD9D-47AF-48DD-9F5B-E872B90B72DA}" type="presParOf" srcId="{57D0D5FC-24FF-480B-A03A-B53248C264BD}" destId="{CE2386BF-9B18-4AD1-A0F9-2B7ADBEE8F7D}" srcOrd="1" destOrd="0" presId="urn:microsoft.com/office/officeart/2005/8/layout/orgChart1#2"/>
    <dgm:cxn modelId="{A8514440-8388-448C-A5B7-EDCF19E37C00}" type="presParOf" srcId="{CE2386BF-9B18-4AD1-A0F9-2B7ADBEE8F7D}" destId="{C508FB55-A799-4546-9A81-090606D1D1AA}" srcOrd="0" destOrd="0" presId="urn:microsoft.com/office/officeart/2005/8/layout/orgChart1#2"/>
    <dgm:cxn modelId="{E4686A13-9687-4DF9-94E5-3C32CF578346}" type="presParOf" srcId="{CE2386BF-9B18-4AD1-A0F9-2B7ADBEE8F7D}" destId="{F86BEF1E-AC0A-46C5-BEF8-0354AA0F4B46}" srcOrd="1" destOrd="0" presId="urn:microsoft.com/office/officeart/2005/8/layout/orgChart1#2"/>
    <dgm:cxn modelId="{A3105DE5-2A72-4CC3-9A7D-3273CF00A1D4}" type="presParOf" srcId="{F86BEF1E-AC0A-46C5-BEF8-0354AA0F4B46}" destId="{2150F1AB-4AAD-4E8D-A853-284FF3ED4366}" srcOrd="0" destOrd="0" presId="urn:microsoft.com/office/officeart/2005/8/layout/orgChart1#2"/>
    <dgm:cxn modelId="{CBA78D61-B771-4832-A428-DD5C26D88C7A}" type="presParOf" srcId="{2150F1AB-4AAD-4E8D-A853-284FF3ED4366}" destId="{EBF7A899-959A-4D8B-BDC2-BAF89059BDA8}" srcOrd="0" destOrd="0" presId="urn:microsoft.com/office/officeart/2005/8/layout/orgChart1#2"/>
    <dgm:cxn modelId="{01F4DD3C-D9C7-4ADA-A879-95E1D0B7609F}" type="presParOf" srcId="{2150F1AB-4AAD-4E8D-A853-284FF3ED4366}" destId="{BB393D2F-1679-4AF2-B53B-95467BB614D1}" srcOrd="1" destOrd="0" presId="urn:microsoft.com/office/officeart/2005/8/layout/orgChart1#2"/>
    <dgm:cxn modelId="{FF27C34A-ECF2-47BB-A707-3000809CC8FB}" type="presParOf" srcId="{F86BEF1E-AC0A-46C5-BEF8-0354AA0F4B46}" destId="{52B9EAD9-8ED3-4416-8C9B-94BB64AAE111}" srcOrd="1" destOrd="0" presId="urn:microsoft.com/office/officeart/2005/8/layout/orgChart1#2"/>
    <dgm:cxn modelId="{113E53C1-E192-4A05-AE12-5E0E9C64E148}" type="presParOf" srcId="{F86BEF1E-AC0A-46C5-BEF8-0354AA0F4B46}" destId="{AAEB1E04-74DB-4955-8E20-AB614A2C63B8}" srcOrd="2" destOrd="0" presId="urn:microsoft.com/office/officeart/2005/8/layout/orgChart1#2"/>
    <dgm:cxn modelId="{27BBBA7C-735E-4774-9799-F78E30D497A9}" type="presParOf" srcId="{57D0D5FC-24FF-480B-A03A-B53248C264BD}" destId="{2C1BBC41-2065-4195-AB82-24FC3ABB9C9E}" srcOrd="2" destOrd="0" presId="urn:microsoft.com/office/officeart/2005/8/layout/orgChart1#2"/>
    <dgm:cxn modelId="{2B9882C0-5CDA-4292-81B2-E556D64E173A}" type="presParOf" srcId="{982FBDA0-1E42-403A-8F47-FADC81EE3F89}" destId="{9577FE48-1D3E-4465-B7B3-A8366A46DB4B}" srcOrd="6" destOrd="0" presId="urn:microsoft.com/office/officeart/2005/8/layout/orgChart1#2"/>
    <dgm:cxn modelId="{AB94439E-4578-45BB-93E4-321A8B3EB932}" type="presParOf" srcId="{982FBDA0-1E42-403A-8F47-FADC81EE3F89}" destId="{C143C61E-4427-4550-9CA0-EEA476A261AC}" srcOrd="7" destOrd="0" presId="urn:microsoft.com/office/officeart/2005/8/layout/orgChart1#2"/>
    <dgm:cxn modelId="{A17310A3-A7CA-4340-B8D3-AFA4A6B63EA2}" type="presParOf" srcId="{C143C61E-4427-4550-9CA0-EEA476A261AC}" destId="{08D218F3-CD5D-4265-AC96-2E0683121D62}" srcOrd="0" destOrd="0" presId="urn:microsoft.com/office/officeart/2005/8/layout/orgChart1#2"/>
    <dgm:cxn modelId="{6C8AC75D-143B-4AFA-9C66-832894124AB6}" type="presParOf" srcId="{08D218F3-CD5D-4265-AC96-2E0683121D62}" destId="{4759F6D8-B33A-4163-8400-5875E5EA487A}" srcOrd="0" destOrd="0" presId="urn:microsoft.com/office/officeart/2005/8/layout/orgChart1#2"/>
    <dgm:cxn modelId="{80472EB8-418C-4B41-93D8-3F114B8DFC48}" type="presParOf" srcId="{08D218F3-CD5D-4265-AC96-2E0683121D62}" destId="{222124C5-08EF-4BD5-9EEC-0672B5624466}" srcOrd="1" destOrd="0" presId="urn:microsoft.com/office/officeart/2005/8/layout/orgChart1#2"/>
    <dgm:cxn modelId="{E0F1DFB3-0867-4020-8AC9-92EFD45C82C3}" type="presParOf" srcId="{C143C61E-4427-4550-9CA0-EEA476A261AC}" destId="{B6F2B83C-14A2-4082-9F31-5F47C50466C3}" srcOrd="1" destOrd="0" presId="urn:microsoft.com/office/officeart/2005/8/layout/orgChart1#2"/>
    <dgm:cxn modelId="{6D69D9DC-5FE2-41F5-84D2-751A75523D2C}" type="presParOf" srcId="{C143C61E-4427-4550-9CA0-EEA476A261AC}" destId="{847F2D01-12EF-45F5-8FF1-A515040F0020}" srcOrd="2" destOrd="0" presId="urn:microsoft.com/office/officeart/2005/8/layout/orgChart1#2"/>
    <dgm:cxn modelId="{17A44EE8-9C22-4C4B-801C-0F83EF02D327}" type="presParOf" srcId="{FD2F4925-C279-4B19-986E-9DA04FB5B57F}" destId="{14B1CE0B-6FC2-4539-9A26-B85043CEFA1F}" srcOrd="2" destOrd="0" presId="urn:microsoft.com/office/officeart/2005/8/layout/orgChart1#2"/>
    <dgm:cxn modelId="{5FB75B0A-56A1-44C7-8B0E-361DAAB8F429}" type="presParOf" srcId="{14B1CE0B-6FC2-4539-9A26-B85043CEFA1F}" destId="{133CB658-A992-41A2-ACC0-888D0EBDCFF5}" srcOrd="0" destOrd="0" presId="urn:microsoft.com/office/officeart/2005/8/layout/orgChart1#2"/>
    <dgm:cxn modelId="{E71ACFB9-7A7D-4CD3-915C-A0D5C9C29385}" type="presParOf" srcId="{14B1CE0B-6FC2-4539-9A26-B85043CEFA1F}" destId="{D3A41A2A-3679-49F5-9DC2-9E7AC3B77371}" srcOrd="1" destOrd="0" presId="urn:microsoft.com/office/officeart/2005/8/layout/orgChart1#2"/>
    <dgm:cxn modelId="{147AE589-8BAC-49DC-B213-7B594A1C9C11}" type="presParOf" srcId="{D3A41A2A-3679-49F5-9DC2-9E7AC3B77371}" destId="{53F2F3D8-840B-4939-BC4C-F92B80A3F979}" srcOrd="0" destOrd="0" presId="urn:microsoft.com/office/officeart/2005/8/layout/orgChart1#2"/>
    <dgm:cxn modelId="{87C5F6DE-09B0-4F6E-8623-05ED1EFA7290}" type="presParOf" srcId="{53F2F3D8-840B-4939-BC4C-F92B80A3F979}" destId="{2F6A7F7E-A0B1-4756-9A9B-A07B4D89319E}" srcOrd="0" destOrd="0" presId="urn:microsoft.com/office/officeart/2005/8/layout/orgChart1#2"/>
    <dgm:cxn modelId="{9AD5BC23-479F-4874-AC12-B1D8BAA6EFD5}" type="presParOf" srcId="{53F2F3D8-840B-4939-BC4C-F92B80A3F979}" destId="{CB6F50A0-4F98-4E28-A344-755ACE73B96B}" srcOrd="1" destOrd="0" presId="urn:microsoft.com/office/officeart/2005/8/layout/orgChart1#2"/>
    <dgm:cxn modelId="{299A578C-42C6-4C85-B53A-117E764BCD0F}" type="presParOf" srcId="{D3A41A2A-3679-49F5-9DC2-9E7AC3B77371}" destId="{F9D04B47-B974-4D6F-B3A0-DDEEB2342F28}" srcOrd="1" destOrd="0" presId="urn:microsoft.com/office/officeart/2005/8/layout/orgChart1#2"/>
    <dgm:cxn modelId="{6A4530D2-A858-4CF9-8412-4928396BF86D}" type="presParOf" srcId="{D3A41A2A-3679-49F5-9DC2-9E7AC3B77371}" destId="{F9D798EB-4AAA-4BE3-A495-C4B6B300A321}" srcOrd="2" destOrd="0" presId="urn:microsoft.com/office/officeart/2005/8/layout/orgChart1#2"/>
    <dgm:cxn modelId="{16357389-A9C7-420B-9CAF-A6497FDDBA44}" type="presParOf" srcId="{14B1CE0B-6FC2-4539-9A26-B85043CEFA1F}" destId="{175B4FAF-22FD-4951-B81E-14C2A41D9F80}" srcOrd="2" destOrd="0" presId="urn:microsoft.com/office/officeart/2005/8/layout/orgChart1#2"/>
    <dgm:cxn modelId="{945D657F-C2BC-4D77-ADC6-5D69A3455C63}" type="presParOf" srcId="{14B1CE0B-6FC2-4539-9A26-B85043CEFA1F}" destId="{B67D33C4-5272-414A-8143-642C30D6A7E6}" srcOrd="3" destOrd="0" presId="urn:microsoft.com/office/officeart/2005/8/layout/orgChart1#2"/>
    <dgm:cxn modelId="{001166A2-0336-48FD-AF2D-B33E47AA1899}" type="presParOf" srcId="{B67D33C4-5272-414A-8143-642C30D6A7E6}" destId="{51CD79CD-AB67-4DE7-9AB2-30C71CB71FFA}" srcOrd="0" destOrd="0" presId="urn:microsoft.com/office/officeart/2005/8/layout/orgChart1#2"/>
    <dgm:cxn modelId="{7D1E40F1-3E0D-4B5B-8D17-73E0E64E6996}" type="presParOf" srcId="{51CD79CD-AB67-4DE7-9AB2-30C71CB71FFA}" destId="{20766608-E77D-45A4-99AE-09DFBE9251B0}" srcOrd="0" destOrd="0" presId="urn:microsoft.com/office/officeart/2005/8/layout/orgChart1#2"/>
    <dgm:cxn modelId="{89AE882F-77B0-4562-9BAB-55F5CC183248}" type="presParOf" srcId="{51CD79CD-AB67-4DE7-9AB2-30C71CB71FFA}" destId="{715FB0D4-267B-4835-973A-524A8D8A657D}" srcOrd="1" destOrd="0" presId="urn:microsoft.com/office/officeart/2005/8/layout/orgChart1#2"/>
    <dgm:cxn modelId="{CB347C3A-0B6D-43CD-ABD6-558E87E5C2B4}" type="presParOf" srcId="{B67D33C4-5272-414A-8143-642C30D6A7E6}" destId="{4BA2ACA9-0D7B-4D31-AA35-A399E3202AD3}" srcOrd="1" destOrd="0" presId="urn:microsoft.com/office/officeart/2005/8/layout/orgChart1#2"/>
    <dgm:cxn modelId="{C2ADD623-EE96-458A-B7EA-CDE923132CAE}" type="presParOf" srcId="{B67D33C4-5272-414A-8143-642C30D6A7E6}" destId="{238EAF34-E5AD-419B-BB2B-59D3D56BCF38}" srcOrd="2" destOrd="0" presId="urn:microsoft.com/office/officeart/2005/8/layout/orgChart1#2"/>
    <dgm:cxn modelId="{F3B41F2C-DD67-4F1C-9012-9EE623EA1FDE}" type="presParOf" srcId="{14B1CE0B-6FC2-4539-9A26-B85043CEFA1F}" destId="{4C125721-B367-4F47-AA41-E8AB1378FA52}" srcOrd="4" destOrd="0" presId="urn:microsoft.com/office/officeart/2005/8/layout/orgChart1#2"/>
    <dgm:cxn modelId="{B5194D7C-0206-4E77-B58D-7B3C868B3870}" type="presParOf" srcId="{14B1CE0B-6FC2-4539-9A26-B85043CEFA1F}" destId="{3EF0869A-B718-4532-AD9A-FA2EA5A3F213}" srcOrd="5" destOrd="0" presId="urn:microsoft.com/office/officeart/2005/8/layout/orgChart1#2"/>
    <dgm:cxn modelId="{D9F4792B-EECB-4E85-890B-A2666979688D}" type="presParOf" srcId="{3EF0869A-B718-4532-AD9A-FA2EA5A3F213}" destId="{CE9EDCAA-7F45-4F33-8E6D-34D96D1C9FE8}" srcOrd="0" destOrd="0" presId="urn:microsoft.com/office/officeart/2005/8/layout/orgChart1#2"/>
    <dgm:cxn modelId="{AE30F4A0-B7C0-45F1-9C55-EE1B3EFAF13B}" type="presParOf" srcId="{CE9EDCAA-7F45-4F33-8E6D-34D96D1C9FE8}" destId="{E586EEB7-0621-453A-8568-8A4E0E888AA4}" srcOrd="0" destOrd="0" presId="urn:microsoft.com/office/officeart/2005/8/layout/orgChart1#2"/>
    <dgm:cxn modelId="{B8E63F60-95B0-48D4-A171-F8F3CE385DAA}" type="presParOf" srcId="{CE9EDCAA-7F45-4F33-8E6D-34D96D1C9FE8}" destId="{4280DEC4-C19B-46F4-89F6-641F0E7BEA13}" srcOrd="1" destOrd="0" presId="urn:microsoft.com/office/officeart/2005/8/layout/orgChart1#2"/>
    <dgm:cxn modelId="{12F25392-4DAB-47D0-9038-8C510CCD520D}" type="presParOf" srcId="{3EF0869A-B718-4532-AD9A-FA2EA5A3F213}" destId="{FA6273D3-3ACB-49D0-B197-81E3A1028729}" srcOrd="1" destOrd="0" presId="urn:microsoft.com/office/officeart/2005/8/layout/orgChart1#2"/>
    <dgm:cxn modelId="{4C803BB7-3048-4AFE-ACDD-C65C72E0AFF8}" type="presParOf" srcId="{3EF0869A-B718-4532-AD9A-FA2EA5A3F213}" destId="{D0D2FF46-4C9E-4296-AD41-2FACAFCADC22}" srcOrd="2" destOrd="0" presId="urn:microsoft.com/office/officeart/2005/8/layout/orgChart1#2"/>
    <dgm:cxn modelId="{45FCB4C5-8EBA-49D7-8975-2AD720C2F3E9}" type="presParOf" srcId="{14B1CE0B-6FC2-4539-9A26-B85043CEFA1F}" destId="{6521224B-94EF-411E-8633-086555166C71}" srcOrd="6" destOrd="0" presId="urn:microsoft.com/office/officeart/2005/8/layout/orgChart1#2"/>
    <dgm:cxn modelId="{31FAD836-A10E-46BD-ABF1-13889AF0DA36}" type="presParOf" srcId="{14B1CE0B-6FC2-4539-9A26-B85043CEFA1F}" destId="{2F85CAB7-EB4A-4E08-935A-7FCA9016CFCE}" srcOrd="7" destOrd="0" presId="urn:microsoft.com/office/officeart/2005/8/layout/orgChart1#2"/>
    <dgm:cxn modelId="{31C370FF-1F9D-42F1-B250-B79A14D88794}" type="presParOf" srcId="{2F85CAB7-EB4A-4E08-935A-7FCA9016CFCE}" destId="{D9B656DB-3D2F-4E90-B945-899EF00FE664}" srcOrd="0" destOrd="0" presId="urn:microsoft.com/office/officeart/2005/8/layout/orgChart1#2"/>
    <dgm:cxn modelId="{4931EB13-D3C5-4D33-97BA-43C1D282D927}" type="presParOf" srcId="{D9B656DB-3D2F-4E90-B945-899EF00FE664}" destId="{EE6CD0FD-6DC7-4190-8EEA-34E2911D66A8}" srcOrd="0" destOrd="0" presId="urn:microsoft.com/office/officeart/2005/8/layout/orgChart1#2"/>
    <dgm:cxn modelId="{445E47E4-DDC4-4A34-B995-4CFBEF00B833}" type="presParOf" srcId="{D9B656DB-3D2F-4E90-B945-899EF00FE664}" destId="{2F61B382-80A9-49B1-A227-4B395225984C}" srcOrd="1" destOrd="0" presId="urn:microsoft.com/office/officeart/2005/8/layout/orgChart1#2"/>
    <dgm:cxn modelId="{F05F45C8-1F1D-45F5-AF99-DAC711F0E881}" type="presParOf" srcId="{2F85CAB7-EB4A-4E08-935A-7FCA9016CFCE}" destId="{B2F47EE2-6DA7-4AEE-B6A9-809D60391786}" srcOrd="1" destOrd="0" presId="urn:microsoft.com/office/officeart/2005/8/layout/orgChart1#2"/>
    <dgm:cxn modelId="{235D5D7D-2EBC-4DE8-A5D2-E9A4695836B0}" type="presParOf" srcId="{2F85CAB7-EB4A-4E08-935A-7FCA9016CFCE}" destId="{3C33670B-525E-48A6-82EB-F701FACC6BD7}" srcOrd="2" destOrd="0" presId="urn:microsoft.com/office/officeart/2005/8/layout/orgChart1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21224B-94EF-411E-8633-086555166C71}">
      <dsp:nvSpPr>
        <dsp:cNvPr id="0" name=""/>
        <dsp:cNvSpPr/>
      </dsp:nvSpPr>
      <dsp:spPr>
        <a:xfrm>
          <a:off x="3943350" y="538663"/>
          <a:ext cx="112711" cy="1255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5931"/>
              </a:lnTo>
              <a:lnTo>
                <a:pt x="112711" y="12559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125721-B367-4F47-AA41-E8AB1378FA52}">
      <dsp:nvSpPr>
        <dsp:cNvPr id="0" name=""/>
        <dsp:cNvSpPr/>
      </dsp:nvSpPr>
      <dsp:spPr>
        <a:xfrm>
          <a:off x="3830638" y="538663"/>
          <a:ext cx="112711" cy="1255931"/>
        </a:xfrm>
        <a:custGeom>
          <a:avLst/>
          <a:gdLst/>
          <a:ahLst/>
          <a:cxnLst/>
          <a:rect l="0" t="0" r="0" b="0"/>
          <a:pathLst>
            <a:path>
              <a:moveTo>
                <a:pt x="112711" y="0"/>
              </a:moveTo>
              <a:lnTo>
                <a:pt x="112711" y="1255931"/>
              </a:lnTo>
              <a:lnTo>
                <a:pt x="0" y="12559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5B4FAF-22FD-4951-B81E-14C2A41D9F80}">
      <dsp:nvSpPr>
        <dsp:cNvPr id="0" name=""/>
        <dsp:cNvSpPr/>
      </dsp:nvSpPr>
      <dsp:spPr>
        <a:xfrm>
          <a:off x="3943350" y="538663"/>
          <a:ext cx="112711" cy="4937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3785"/>
              </a:lnTo>
              <a:lnTo>
                <a:pt x="112711" y="4937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3CB658-A992-41A2-ACC0-888D0EBDCFF5}">
      <dsp:nvSpPr>
        <dsp:cNvPr id="0" name=""/>
        <dsp:cNvSpPr/>
      </dsp:nvSpPr>
      <dsp:spPr>
        <a:xfrm>
          <a:off x="3830638" y="538663"/>
          <a:ext cx="112711" cy="493785"/>
        </a:xfrm>
        <a:custGeom>
          <a:avLst/>
          <a:gdLst/>
          <a:ahLst/>
          <a:cxnLst/>
          <a:rect l="0" t="0" r="0" b="0"/>
          <a:pathLst>
            <a:path>
              <a:moveTo>
                <a:pt x="112711" y="0"/>
              </a:moveTo>
              <a:lnTo>
                <a:pt x="112711" y="493785"/>
              </a:lnTo>
              <a:lnTo>
                <a:pt x="0" y="4937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77FE48-1D3E-4465-B7B3-A8366A46DB4B}">
      <dsp:nvSpPr>
        <dsp:cNvPr id="0" name=""/>
        <dsp:cNvSpPr/>
      </dsp:nvSpPr>
      <dsp:spPr>
        <a:xfrm>
          <a:off x="3943350" y="538663"/>
          <a:ext cx="2228135" cy="1749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7005"/>
              </a:lnTo>
              <a:lnTo>
                <a:pt x="2228135" y="1637005"/>
              </a:lnTo>
              <a:lnTo>
                <a:pt x="2228135" y="17497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08FB55-A799-4546-9A81-090606D1D1AA}">
      <dsp:nvSpPr>
        <dsp:cNvPr id="0" name=""/>
        <dsp:cNvSpPr/>
      </dsp:nvSpPr>
      <dsp:spPr>
        <a:xfrm>
          <a:off x="4182061" y="2825103"/>
          <a:ext cx="189000" cy="4937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3785"/>
              </a:lnTo>
              <a:lnTo>
                <a:pt x="189000" y="4937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98E59E-46D7-48FA-88B7-7D25FD72000D}">
      <dsp:nvSpPr>
        <dsp:cNvPr id="0" name=""/>
        <dsp:cNvSpPr/>
      </dsp:nvSpPr>
      <dsp:spPr>
        <a:xfrm>
          <a:off x="3943350" y="538663"/>
          <a:ext cx="742711" cy="1749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7005"/>
              </a:lnTo>
              <a:lnTo>
                <a:pt x="742711" y="1637005"/>
              </a:lnTo>
              <a:lnTo>
                <a:pt x="742711" y="17497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8FBA10-A677-4B1C-9128-BD952326C5AA}">
      <dsp:nvSpPr>
        <dsp:cNvPr id="0" name=""/>
        <dsp:cNvSpPr/>
      </dsp:nvSpPr>
      <dsp:spPr>
        <a:xfrm>
          <a:off x="3515638" y="2825103"/>
          <a:ext cx="189000" cy="1255931"/>
        </a:xfrm>
        <a:custGeom>
          <a:avLst/>
          <a:gdLst/>
          <a:ahLst/>
          <a:cxnLst/>
          <a:rect l="0" t="0" r="0" b="0"/>
          <a:pathLst>
            <a:path>
              <a:moveTo>
                <a:pt x="189000" y="0"/>
              </a:moveTo>
              <a:lnTo>
                <a:pt x="189000" y="1255931"/>
              </a:lnTo>
              <a:lnTo>
                <a:pt x="0" y="12559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32E713-482C-49A3-8040-FFCAD0668FAE}">
      <dsp:nvSpPr>
        <dsp:cNvPr id="0" name=""/>
        <dsp:cNvSpPr/>
      </dsp:nvSpPr>
      <dsp:spPr>
        <a:xfrm>
          <a:off x="3515638" y="2825103"/>
          <a:ext cx="189000" cy="493785"/>
        </a:xfrm>
        <a:custGeom>
          <a:avLst/>
          <a:gdLst/>
          <a:ahLst/>
          <a:cxnLst/>
          <a:rect l="0" t="0" r="0" b="0"/>
          <a:pathLst>
            <a:path>
              <a:moveTo>
                <a:pt x="189000" y="0"/>
              </a:moveTo>
              <a:lnTo>
                <a:pt x="189000" y="493785"/>
              </a:lnTo>
              <a:lnTo>
                <a:pt x="0" y="4937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A542C4-C271-4C07-99BE-F442E6334496}">
      <dsp:nvSpPr>
        <dsp:cNvPr id="0" name=""/>
        <dsp:cNvSpPr/>
      </dsp:nvSpPr>
      <dsp:spPr>
        <a:xfrm>
          <a:off x="3200638" y="538663"/>
          <a:ext cx="742711" cy="1749717"/>
        </a:xfrm>
        <a:custGeom>
          <a:avLst/>
          <a:gdLst/>
          <a:ahLst/>
          <a:cxnLst/>
          <a:rect l="0" t="0" r="0" b="0"/>
          <a:pathLst>
            <a:path>
              <a:moveTo>
                <a:pt x="742711" y="0"/>
              </a:moveTo>
              <a:lnTo>
                <a:pt x="742711" y="1637005"/>
              </a:lnTo>
              <a:lnTo>
                <a:pt x="0" y="1637005"/>
              </a:lnTo>
              <a:lnTo>
                <a:pt x="0" y="17497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ADF7AF-5E60-4879-948F-BDF03CD187F9}">
      <dsp:nvSpPr>
        <dsp:cNvPr id="0" name=""/>
        <dsp:cNvSpPr/>
      </dsp:nvSpPr>
      <dsp:spPr>
        <a:xfrm>
          <a:off x="1715214" y="538663"/>
          <a:ext cx="2228135" cy="1749717"/>
        </a:xfrm>
        <a:custGeom>
          <a:avLst/>
          <a:gdLst/>
          <a:ahLst/>
          <a:cxnLst/>
          <a:rect l="0" t="0" r="0" b="0"/>
          <a:pathLst>
            <a:path>
              <a:moveTo>
                <a:pt x="2228135" y="0"/>
              </a:moveTo>
              <a:lnTo>
                <a:pt x="2228135" y="1637005"/>
              </a:lnTo>
              <a:lnTo>
                <a:pt x="0" y="1637005"/>
              </a:lnTo>
              <a:lnTo>
                <a:pt x="0" y="17497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84C01E-750B-4D9D-8DCB-FD988F97AF7A}">
      <dsp:nvSpPr>
        <dsp:cNvPr id="0" name=""/>
        <dsp:cNvSpPr/>
      </dsp:nvSpPr>
      <dsp:spPr>
        <a:xfrm>
          <a:off x="3313349" y="1940"/>
          <a:ext cx="1260000" cy="5367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>
              <a:latin typeface="Calibri" panose="020F0502020204030204" pitchFamily="34" charset="0"/>
            </a:rPr>
            <a:t>Kommunestyret</a:t>
          </a:r>
          <a:endParaRPr lang="nb-NO" sz="1200" kern="1200" dirty="0">
            <a:latin typeface="Calibri" panose="020F0502020204030204" pitchFamily="34" charset="0"/>
          </a:endParaRPr>
        </a:p>
      </dsp:txBody>
      <dsp:txXfrm>
        <a:off x="3313349" y="1940"/>
        <a:ext cx="1260000" cy="536723"/>
      </dsp:txXfrm>
    </dsp:sp>
    <dsp:sp modelId="{07338C68-922F-4DE2-9002-B328516EA27B}">
      <dsp:nvSpPr>
        <dsp:cNvPr id="0" name=""/>
        <dsp:cNvSpPr/>
      </dsp:nvSpPr>
      <dsp:spPr>
        <a:xfrm>
          <a:off x="1085213" y="2288380"/>
          <a:ext cx="1260000" cy="5367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>
              <a:latin typeface="Calibri" panose="020F0502020204030204" pitchFamily="34" charset="0"/>
            </a:rPr>
            <a:t>Næringsutvalget	</a:t>
          </a:r>
          <a:endParaRPr lang="nb-NO" sz="1200" kern="1200" dirty="0">
            <a:latin typeface="Calibri" panose="020F0502020204030204" pitchFamily="34" charset="0"/>
          </a:endParaRPr>
        </a:p>
      </dsp:txBody>
      <dsp:txXfrm>
        <a:off x="1085213" y="2288380"/>
        <a:ext cx="1260000" cy="536723"/>
      </dsp:txXfrm>
    </dsp:sp>
    <dsp:sp modelId="{66BC0A5B-EACB-4C1D-829D-2228265F2F58}">
      <dsp:nvSpPr>
        <dsp:cNvPr id="0" name=""/>
        <dsp:cNvSpPr/>
      </dsp:nvSpPr>
      <dsp:spPr>
        <a:xfrm>
          <a:off x="2570637" y="2288380"/>
          <a:ext cx="1260000" cy="5367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>
              <a:latin typeface="Calibri" panose="020F0502020204030204" pitchFamily="34" charset="0"/>
            </a:rPr>
            <a:t>Formannskapet</a:t>
          </a:r>
          <a:endParaRPr lang="nb-NO" sz="1200" kern="1200" dirty="0">
            <a:latin typeface="Calibri" panose="020F0502020204030204" pitchFamily="34" charset="0"/>
          </a:endParaRPr>
        </a:p>
      </dsp:txBody>
      <dsp:txXfrm>
        <a:off x="2570637" y="2288380"/>
        <a:ext cx="1260000" cy="536723"/>
      </dsp:txXfrm>
    </dsp:sp>
    <dsp:sp modelId="{671876D5-CD56-451E-891D-214F849C15DA}">
      <dsp:nvSpPr>
        <dsp:cNvPr id="0" name=""/>
        <dsp:cNvSpPr/>
      </dsp:nvSpPr>
      <dsp:spPr>
        <a:xfrm>
          <a:off x="2507639" y="3050527"/>
          <a:ext cx="1007998" cy="5367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>
              <a:latin typeface="Calibri" panose="020F0502020204030204" pitchFamily="34" charset="0"/>
            </a:rPr>
            <a:t>Personal- og arbeidsgiverutvalget</a:t>
          </a:r>
          <a:endParaRPr lang="nb-NO" sz="1200" kern="1200" dirty="0">
            <a:latin typeface="Calibri" panose="020F0502020204030204" pitchFamily="34" charset="0"/>
          </a:endParaRPr>
        </a:p>
      </dsp:txBody>
      <dsp:txXfrm>
        <a:off x="2507639" y="3050527"/>
        <a:ext cx="1007998" cy="536723"/>
      </dsp:txXfrm>
    </dsp:sp>
    <dsp:sp modelId="{8E21E2B4-D73A-46ED-A294-D4B63CDB6012}">
      <dsp:nvSpPr>
        <dsp:cNvPr id="0" name=""/>
        <dsp:cNvSpPr/>
      </dsp:nvSpPr>
      <dsp:spPr>
        <a:xfrm>
          <a:off x="2399640" y="3812674"/>
          <a:ext cx="1115997" cy="5367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>
              <a:latin typeface="Calibri" panose="020F0502020204030204" pitchFamily="34" charset="0"/>
            </a:rPr>
            <a:t>Arbeidsmiljøutvalget</a:t>
          </a:r>
          <a:endParaRPr lang="nb-NO" sz="1200" kern="1200" dirty="0">
            <a:latin typeface="Calibri" panose="020F0502020204030204" pitchFamily="34" charset="0"/>
          </a:endParaRPr>
        </a:p>
      </dsp:txBody>
      <dsp:txXfrm>
        <a:off x="2399640" y="3812674"/>
        <a:ext cx="1115997" cy="536723"/>
      </dsp:txXfrm>
    </dsp:sp>
    <dsp:sp modelId="{1E0F774F-312E-40C5-B659-9A6795DE5FA5}">
      <dsp:nvSpPr>
        <dsp:cNvPr id="0" name=""/>
        <dsp:cNvSpPr/>
      </dsp:nvSpPr>
      <dsp:spPr>
        <a:xfrm>
          <a:off x="4056061" y="2288380"/>
          <a:ext cx="1260000" cy="5367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>
              <a:latin typeface="Calibri" panose="020F0502020204030204" pitchFamily="34" charset="0"/>
            </a:rPr>
            <a:t>Levekårsutvalget</a:t>
          </a:r>
          <a:endParaRPr lang="nb-NO" sz="1200" kern="1200" dirty="0">
            <a:latin typeface="Calibri" panose="020F0502020204030204" pitchFamily="34" charset="0"/>
          </a:endParaRPr>
        </a:p>
      </dsp:txBody>
      <dsp:txXfrm>
        <a:off x="4056061" y="2288380"/>
        <a:ext cx="1260000" cy="536723"/>
      </dsp:txXfrm>
    </dsp:sp>
    <dsp:sp modelId="{EBF7A899-959A-4D8B-BDC2-BAF89059BDA8}">
      <dsp:nvSpPr>
        <dsp:cNvPr id="0" name=""/>
        <dsp:cNvSpPr/>
      </dsp:nvSpPr>
      <dsp:spPr>
        <a:xfrm>
          <a:off x="4371061" y="3050527"/>
          <a:ext cx="1073446" cy="5367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smtClean="0">
              <a:latin typeface="Calibri" panose="020F0502020204030204" pitchFamily="34" charset="0"/>
            </a:rPr>
            <a:t>Klientutvalget</a:t>
          </a:r>
          <a:endParaRPr lang="nb-NO" sz="1200" kern="1200">
            <a:latin typeface="Calibri" panose="020F0502020204030204" pitchFamily="34" charset="0"/>
          </a:endParaRPr>
        </a:p>
      </dsp:txBody>
      <dsp:txXfrm>
        <a:off x="4371061" y="3050527"/>
        <a:ext cx="1073446" cy="536723"/>
      </dsp:txXfrm>
    </dsp:sp>
    <dsp:sp modelId="{4759F6D8-B33A-4163-8400-5875E5EA487A}">
      <dsp:nvSpPr>
        <dsp:cNvPr id="0" name=""/>
        <dsp:cNvSpPr/>
      </dsp:nvSpPr>
      <dsp:spPr>
        <a:xfrm>
          <a:off x="5541485" y="2288380"/>
          <a:ext cx="1260000" cy="5367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>
              <a:latin typeface="Calibri" panose="020F0502020204030204" pitchFamily="34" charset="0"/>
            </a:rPr>
            <a:t>Klima og miljøutvalget</a:t>
          </a:r>
          <a:endParaRPr lang="nb-NO" sz="1200" kern="1200" dirty="0">
            <a:latin typeface="Calibri" panose="020F0502020204030204" pitchFamily="34" charset="0"/>
          </a:endParaRPr>
        </a:p>
      </dsp:txBody>
      <dsp:txXfrm>
        <a:off x="5541485" y="2288380"/>
        <a:ext cx="1260000" cy="536723"/>
      </dsp:txXfrm>
    </dsp:sp>
    <dsp:sp modelId="{2F6A7F7E-A0B1-4756-9A9B-A07B4D89319E}">
      <dsp:nvSpPr>
        <dsp:cNvPr id="0" name=""/>
        <dsp:cNvSpPr/>
      </dsp:nvSpPr>
      <dsp:spPr>
        <a:xfrm>
          <a:off x="2570637" y="764087"/>
          <a:ext cx="1260000" cy="5367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>
              <a:latin typeface="Calibri" panose="020F0502020204030204" pitchFamily="34" charset="0"/>
            </a:rPr>
            <a:t>Råd for folkehelse</a:t>
          </a:r>
          <a:endParaRPr lang="nb-NO" sz="1200" kern="1200" dirty="0">
            <a:latin typeface="Calibri" panose="020F0502020204030204" pitchFamily="34" charset="0"/>
          </a:endParaRPr>
        </a:p>
      </dsp:txBody>
      <dsp:txXfrm>
        <a:off x="2570637" y="764087"/>
        <a:ext cx="1260000" cy="536723"/>
      </dsp:txXfrm>
    </dsp:sp>
    <dsp:sp modelId="{20766608-E77D-45A4-99AE-09DFBE9251B0}">
      <dsp:nvSpPr>
        <dsp:cNvPr id="0" name=""/>
        <dsp:cNvSpPr/>
      </dsp:nvSpPr>
      <dsp:spPr>
        <a:xfrm>
          <a:off x="4056061" y="764087"/>
          <a:ext cx="1260000" cy="5367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>
              <a:latin typeface="Calibri" panose="020F0502020204030204" pitchFamily="34" charset="0"/>
            </a:rPr>
            <a:t>Kontrollutvalget</a:t>
          </a:r>
          <a:endParaRPr lang="nb-NO" sz="1200" kern="1200" dirty="0">
            <a:latin typeface="Calibri" panose="020F0502020204030204" pitchFamily="34" charset="0"/>
          </a:endParaRPr>
        </a:p>
      </dsp:txBody>
      <dsp:txXfrm>
        <a:off x="4056061" y="764087"/>
        <a:ext cx="1260000" cy="536723"/>
      </dsp:txXfrm>
    </dsp:sp>
    <dsp:sp modelId="{E586EEB7-0621-453A-8568-8A4E0E888AA4}">
      <dsp:nvSpPr>
        <dsp:cNvPr id="0" name=""/>
        <dsp:cNvSpPr/>
      </dsp:nvSpPr>
      <dsp:spPr>
        <a:xfrm>
          <a:off x="2570637" y="1526234"/>
          <a:ext cx="1260000" cy="5367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>
              <a:latin typeface="Calibri" panose="020F0502020204030204" pitchFamily="34" charset="0"/>
            </a:rPr>
            <a:t>Ungdomsrådet</a:t>
          </a:r>
          <a:endParaRPr lang="nb-NO" sz="1200" kern="1200" dirty="0">
            <a:latin typeface="Calibri" panose="020F0502020204030204" pitchFamily="34" charset="0"/>
          </a:endParaRPr>
        </a:p>
      </dsp:txBody>
      <dsp:txXfrm>
        <a:off x="2570637" y="1526234"/>
        <a:ext cx="1260000" cy="536723"/>
      </dsp:txXfrm>
    </dsp:sp>
    <dsp:sp modelId="{EE6CD0FD-6DC7-4190-8EEA-34E2911D66A8}">
      <dsp:nvSpPr>
        <dsp:cNvPr id="0" name=""/>
        <dsp:cNvSpPr/>
      </dsp:nvSpPr>
      <dsp:spPr>
        <a:xfrm>
          <a:off x="4056061" y="1526234"/>
          <a:ext cx="1260000" cy="5367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>
              <a:latin typeface="Calibri" panose="020F0502020204030204" pitchFamily="34" charset="0"/>
            </a:rPr>
            <a:t>Klagenemda</a:t>
          </a:r>
          <a:endParaRPr lang="nb-NO" sz="1200" kern="1200" dirty="0">
            <a:latin typeface="Calibri" panose="020F0502020204030204" pitchFamily="34" charset="0"/>
          </a:endParaRPr>
        </a:p>
      </dsp:txBody>
      <dsp:txXfrm>
        <a:off x="4056061" y="1526234"/>
        <a:ext cx="1260000" cy="5367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#2" minVer="12.0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100"/>
              </dgm:constrLst>
              <dgm:ruleLst>
                <dgm:rule type="primFontSz" val="2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100"/>
                    </dgm:constrLst>
                    <dgm:ruleLst>
                      <dgm:rule type="primFontSz" val="2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 styleLbl="asst0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0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100"/>
                    </dgm:constrLst>
                    <dgm:ruleLst>
                      <dgm:rule type="primFontSz" val="2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nb-NO"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nb-NO" sz="1200"/>
            </a:lvl1pPr>
          </a:lstStyle>
          <a:p>
            <a:fld id="{DEF0CCC2-661A-427E-82E9-E980C06F2A0F}" type="datetimeFigureOut">
              <a:rPr lang="nb-NO" smtClean="0"/>
              <a:t>21.06.2017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nb-NO"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nb-NO" sz="1200"/>
            </a:lvl1pPr>
          </a:lstStyle>
          <a:p>
            <a:fld id="{FFD1CADE-AEED-4DDE-BD69-A5AAEAA37E2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58174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nb-NO" sz="1200"/>
            </a:lvl1pPr>
          </a:lstStyle>
          <a:p>
            <a:endParaRPr lang="nb-NO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nb-NO" sz="1200"/>
            </a:lvl1pPr>
          </a:lstStyle>
          <a:p>
            <a:fld id="{723A9FA1-3575-4E92-A1E6-2209F0D1F4DE}" type="datetimeFigureOut">
              <a:pPr/>
              <a:t>21.06.2017</a:t>
            </a:fld>
            <a:endParaRPr lang="nb-NO"/>
          </a:p>
        </p:txBody>
      </p:sp>
      <p:sp>
        <p:nvSpPr>
          <p:cNvPr id="4" name="Rectangl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nb-NO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nb-NO"/>
              <a:t>Klikk for å redigere stiler for hovedtekst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Rectangl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nb-NO" sz="1200"/>
            </a:lvl1pPr>
          </a:lstStyle>
          <a:p>
            <a:endParaRPr lang="nb-NO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nb-NO" sz="1200"/>
            </a:lvl1pPr>
          </a:lstStyle>
          <a:p>
            <a:fld id="{ABE1EF58-0341-4939-9227-899A80B03586}" type="slidenum"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32430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nb-NO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lang="nb-NO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lang="nb-NO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lang="nb-NO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lang="nb-NO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nb-NO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nb-NO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nb-NO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nb-NO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1EF58-0341-4939-9227-899A80B03586}" type="slidenum">
              <a:rPr lang="nb-NO" smtClean="0"/>
              <a:pPr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2353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nb-NO" smtClean="0"/>
              <a:pPr/>
              <a:t>21.06.2017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nb-NO" sz="2800" smtClean="0">
                <a:solidFill>
                  <a:schemeClr val="tx2"/>
                </a:solidFill>
              </a:rPr>
              <a:pPr algn="ctr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0229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nb-NO" smtClean="0"/>
              <a:pPr/>
              <a:t>21.06.2017</a:t>
            </a:fld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nb-NO" sz="2800" smtClean="0">
                <a:solidFill>
                  <a:schemeClr val="tx2"/>
                </a:solidFill>
              </a:rPr>
              <a:pPr algn="ctr"/>
              <a:t>‹#›</a:t>
            </a:fld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26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nb-NO" smtClean="0"/>
              <a:pPr/>
              <a:t>21.06.2017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nb-NO" sz="2800" smtClean="0">
                <a:solidFill>
                  <a:schemeClr val="tx2"/>
                </a:solidFill>
              </a:rPr>
              <a:pPr algn="ctr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8752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nb-NO" smtClean="0"/>
              <a:pPr/>
              <a:t>21.06.2017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nb-NO" sz="2800" smtClean="0">
                <a:solidFill>
                  <a:schemeClr val="tx2"/>
                </a:solidFill>
              </a:rPr>
              <a:pPr algn="ctr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1860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nb-NO" smtClean="0"/>
              <a:pPr/>
              <a:t>21.06.2017</a:t>
            </a:fld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nb-NO" sz="2800" smtClean="0">
                <a:solidFill>
                  <a:schemeClr val="tx2"/>
                </a:solidFill>
              </a:rPr>
              <a:pPr algn="ctr"/>
              <a:t>‹#›</a:t>
            </a:fld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246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5A2C-8CF9-418C-929E-59F23F70E5F3}" type="datetime1">
              <a:rPr lang="nb-NO" smtClean="0"/>
              <a:pPr/>
              <a:t>21.06.2017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4818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9BAF-DF50-49A9-A24B-E772F34D4EE8}" type="datetime1">
              <a:rPr lang="nb-NO" smtClean="0"/>
              <a:pPr/>
              <a:t>21.06.2017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65324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F9C-0FE7-4725-BBF1-3A439DEFF6B8}" type="datetime1">
              <a:rPr lang="nb-NO" smtClean="0"/>
              <a:pPr/>
              <a:t>21.06.2017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4453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nb-NO" smtClean="0"/>
              <a:pPr/>
              <a:t>21.06.2017</a:t>
            </a:fld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nb-NO" sz="2800" smtClean="0">
                <a:solidFill>
                  <a:schemeClr val="tx2"/>
                </a:solidFill>
              </a:rPr>
              <a:pPr algn="ctr"/>
              <a:t>‹#›</a:t>
            </a:fld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167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7221-B4EC-499E-8F13-52A4FCD99E36}" type="datetime1">
              <a:rPr lang="nb-NO" smtClean="0"/>
              <a:pPr/>
              <a:t>21.06.2017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nb-NO" smtClean="0">
                <a:solidFill>
                  <a:srgbClr val="FFFFFF"/>
                </a:solidFill>
              </a:rPr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2684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042D-FBEA-40C8-ACF1-388DE857BC66}" type="datetime1">
              <a:rPr lang="nb-NO" smtClean="0"/>
              <a:pPr/>
              <a:t>21.06.2017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nb-NO" smtClean="0">
                <a:solidFill>
                  <a:srgbClr val="FFFFFF"/>
                </a:solidFill>
              </a:rPr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0477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3440A-D04E-4FB0-ACBB-D1FD42651063}" type="datetime1">
              <a:rPr lang="nb-NO" smtClean="0"/>
              <a:pPr/>
              <a:t>21.06.2017</a:t>
            </a:fld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7EF4D-DD50-400C-9F04-EB20CB99416E}" type="slidenum">
              <a:rPr lang="nb-NO" sz="2800" smtClean="0">
                <a:solidFill>
                  <a:schemeClr val="tx2"/>
                </a:solidFill>
              </a:rPr>
              <a:pPr algn="ctr"/>
              <a:t>‹#›</a:t>
            </a:fld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67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775617"/>
            <a:ext cx="8229600" cy="1143000"/>
          </a:xfrm>
        </p:spPr>
        <p:txBody>
          <a:bodyPr/>
          <a:lstStyle/>
          <a:p>
            <a:r>
              <a:rPr lang="nb-NO" dirty="0" smtClean="0"/>
              <a:t>Politisk </a:t>
            </a:r>
            <a:r>
              <a:rPr lang="nb-NO" smtClean="0"/>
              <a:t>organisering </a:t>
            </a:r>
            <a:r>
              <a:rPr lang="nb-NO" smtClean="0"/>
              <a:t>2015</a:t>
            </a:r>
            <a:endParaRPr lang="nb-NO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2600588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kstSylinder 2"/>
          <p:cNvSpPr txBox="1"/>
          <p:nvPr/>
        </p:nvSpPr>
        <p:spPr>
          <a:xfrm>
            <a:off x="4355976" y="21328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52EE2AC-7A56-4B24-B89C-E9F9B2A2A2A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</Words>
  <Application>Microsoft Office PowerPoint</Application>
  <PresentationFormat>Skjermfremvisning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Politisk organisering 2015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2016-04-15T12:17:51Z</dcterms:created>
  <dcterms:modified xsi:type="dcterms:W3CDTF">2017-06-21T06:05:24Z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TC101743259990</vt:lpwstr>
  </property>
</Properties>
</file>