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724650" cy="97742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CB4212-972B-4056-AB19-414395A43636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b-NO"/>
        </a:p>
      </dgm:t>
    </dgm:pt>
    <dgm:pt modelId="{098DE716-BA90-4690-B276-7C75455E83B4}">
      <dgm:prSet phldrT="[Teks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b-NO" sz="1400" cap="all" baseline="0" dirty="0">
              <a:solidFill>
                <a:sysClr val="windowText" lastClr="000000"/>
              </a:solidFill>
            </a:rPr>
            <a:t>Rådmann </a:t>
          </a:r>
        </a:p>
      </dgm:t>
    </dgm:pt>
    <dgm:pt modelId="{1A8EA771-092F-42C6-9FBE-55A18E367826}" type="parTrans" cxnId="{5E34B877-4179-46F4-9984-EE3C29B82EBB}">
      <dgm:prSet/>
      <dgm:spPr/>
      <dgm:t>
        <a:bodyPr/>
        <a:lstStyle/>
        <a:p>
          <a:endParaRPr lang="nb-NO" sz="2000"/>
        </a:p>
      </dgm:t>
    </dgm:pt>
    <dgm:pt modelId="{9B66C473-9E9D-4C25-99AB-6A8D6D513256}" type="sibTrans" cxnId="{5E34B877-4179-46F4-9984-EE3C29B82EBB}">
      <dgm:prSet/>
      <dgm:spPr/>
      <dgm:t>
        <a:bodyPr/>
        <a:lstStyle/>
        <a:p>
          <a:endParaRPr lang="nb-NO" sz="2000"/>
        </a:p>
      </dgm:t>
    </dgm:pt>
    <dgm:pt modelId="{C0678F03-ACE8-4EBF-824A-62DF2C2759FE}">
      <dgm:prSet phldrT="[Tekst]" custT="1"/>
      <dgm:spPr>
        <a:solidFill>
          <a:srgbClr val="0070C0"/>
        </a:solidFill>
      </dgm:spPr>
      <dgm:t>
        <a:bodyPr/>
        <a:lstStyle/>
        <a:p>
          <a:r>
            <a:rPr lang="nb-NO" sz="1400" cap="all" baseline="0" dirty="0">
              <a:solidFill>
                <a:sysClr val="windowText" lastClr="000000"/>
              </a:solidFill>
            </a:rPr>
            <a:t>Teknikk og Samfunn</a:t>
          </a:r>
          <a:br>
            <a:rPr lang="nb-NO" sz="1400" cap="all" baseline="0" dirty="0">
              <a:solidFill>
                <a:sysClr val="windowText" lastClr="000000"/>
              </a:solidFill>
            </a:rPr>
          </a:br>
          <a:endParaRPr lang="nb-NO" sz="1400" cap="all" baseline="0" dirty="0">
            <a:solidFill>
              <a:sysClr val="windowText" lastClr="000000"/>
            </a:solidFill>
          </a:endParaRPr>
        </a:p>
      </dgm:t>
    </dgm:pt>
    <dgm:pt modelId="{9A523027-0504-41D8-8961-6C6772D1B187}" type="parTrans" cxnId="{B793A3E8-1DEE-4516-B6C5-C10376EA51A3}">
      <dgm:prSet/>
      <dgm:spPr/>
      <dgm:t>
        <a:bodyPr/>
        <a:lstStyle/>
        <a:p>
          <a:endParaRPr lang="nb-NO" sz="2000">
            <a:solidFill>
              <a:sysClr val="windowText" lastClr="000000"/>
            </a:solidFill>
          </a:endParaRPr>
        </a:p>
      </dgm:t>
    </dgm:pt>
    <dgm:pt modelId="{CEC02336-8F93-4BA6-AA00-DDBA36B49CCA}" type="sibTrans" cxnId="{B793A3E8-1DEE-4516-B6C5-C10376EA51A3}">
      <dgm:prSet/>
      <dgm:spPr/>
      <dgm:t>
        <a:bodyPr/>
        <a:lstStyle/>
        <a:p>
          <a:endParaRPr lang="nb-NO" sz="2000"/>
        </a:p>
      </dgm:t>
    </dgm:pt>
    <dgm:pt modelId="{D195ED3D-6D89-47CB-8473-1A599C02294B}">
      <dgm:prSet phldrT="[Tekst]" custT="1"/>
      <dgm:spPr>
        <a:solidFill>
          <a:srgbClr val="0070C0"/>
        </a:solidFill>
      </dgm:spPr>
      <dgm:t>
        <a:bodyPr/>
        <a:lstStyle/>
        <a:p>
          <a:pPr>
            <a:spcAft>
              <a:spcPct val="35000"/>
            </a:spcAft>
          </a:pPr>
          <a:endParaRPr lang="nb-NO" sz="1100" b="1" kern="1200" dirty="0">
            <a:solidFill>
              <a:sysClr val="windowText" lastClr="000000"/>
            </a:solidFill>
          </a:endParaRPr>
        </a:p>
        <a:p>
          <a:pPr>
            <a:spcAft>
              <a:spcPts val="0"/>
            </a:spcAft>
          </a:pPr>
          <a:r>
            <a:rPr lang="nb-NO" sz="1400" kern="0" cap="all" baseline="0" dirty="0">
              <a:solidFill>
                <a:sysClr val="windowText" lastClr="000000"/>
              </a:solidFill>
            </a:rPr>
            <a:t>Helse og Velferd</a:t>
          </a:r>
        </a:p>
        <a:p>
          <a:pPr>
            <a:spcAft>
              <a:spcPct val="35000"/>
            </a:spcAft>
          </a:pPr>
          <a:endParaRPr lang="nb-NO" sz="1100" b="1" kern="1200" dirty="0">
            <a:solidFill>
              <a:sysClr val="windowText" lastClr="000000"/>
            </a:solidFill>
          </a:endParaRPr>
        </a:p>
        <a:p>
          <a:pPr>
            <a:spcAft>
              <a:spcPct val="35000"/>
            </a:spcAft>
          </a:pPr>
          <a:endParaRPr lang="nb-NO" sz="1100" b="1" kern="1200" dirty="0">
            <a:solidFill>
              <a:sysClr val="windowText" lastClr="000000"/>
            </a:solidFill>
          </a:endParaRPr>
        </a:p>
      </dgm:t>
    </dgm:pt>
    <dgm:pt modelId="{679461F5-08E4-47B7-A26B-7B088D2DE8E3}" type="parTrans" cxnId="{227DBCDA-3E1C-468F-B3FC-7075C614880D}">
      <dgm:prSet/>
      <dgm:spPr/>
      <dgm:t>
        <a:bodyPr/>
        <a:lstStyle/>
        <a:p>
          <a:endParaRPr lang="nb-NO" sz="2000">
            <a:solidFill>
              <a:sysClr val="windowText" lastClr="000000"/>
            </a:solidFill>
          </a:endParaRPr>
        </a:p>
      </dgm:t>
    </dgm:pt>
    <dgm:pt modelId="{856C7671-7B71-43EF-8334-5D0EC4A2B70D}" type="sibTrans" cxnId="{227DBCDA-3E1C-468F-B3FC-7075C614880D}">
      <dgm:prSet/>
      <dgm:spPr/>
      <dgm:t>
        <a:bodyPr/>
        <a:lstStyle/>
        <a:p>
          <a:endParaRPr lang="nb-NO" sz="2000"/>
        </a:p>
      </dgm:t>
    </dgm:pt>
    <dgm:pt modelId="{39C41211-1602-45E5-8779-983721D07B6B}">
      <dgm:prSet phldrT="[Tekst]" custT="1"/>
      <dgm:spPr>
        <a:solidFill>
          <a:srgbClr val="0070C0"/>
        </a:solidFill>
      </dgm:spPr>
      <dgm:t>
        <a:bodyPr/>
        <a:lstStyle/>
        <a:p>
          <a:r>
            <a:rPr lang="nb-NO" sz="1400" cap="all" baseline="0" dirty="0">
              <a:solidFill>
                <a:sysClr val="windowText" lastClr="000000"/>
              </a:solidFill>
            </a:rPr>
            <a:t>Oppvekst og Utdanning</a:t>
          </a:r>
        </a:p>
      </dgm:t>
    </dgm:pt>
    <dgm:pt modelId="{2CEF3C11-DD54-4063-BA9E-B05DEE3CC16F}" type="parTrans" cxnId="{5B371931-CE68-48A1-A37C-26E8695CD017}">
      <dgm:prSet/>
      <dgm:spPr/>
      <dgm:t>
        <a:bodyPr/>
        <a:lstStyle/>
        <a:p>
          <a:endParaRPr lang="nb-NO" sz="2000">
            <a:solidFill>
              <a:sysClr val="windowText" lastClr="000000"/>
            </a:solidFill>
          </a:endParaRPr>
        </a:p>
      </dgm:t>
    </dgm:pt>
    <dgm:pt modelId="{2E437B38-DC79-49A1-9086-CAC012AB37B5}" type="sibTrans" cxnId="{5B371931-CE68-48A1-A37C-26E8695CD017}">
      <dgm:prSet/>
      <dgm:spPr/>
      <dgm:t>
        <a:bodyPr/>
        <a:lstStyle/>
        <a:p>
          <a:endParaRPr lang="nb-NO" sz="2000"/>
        </a:p>
      </dgm:t>
    </dgm:pt>
    <dgm:pt modelId="{86AEBCDB-BD28-4D55-ABCD-0F61C82F8274}" type="asst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nb-NO" sz="1400" dirty="0">
              <a:solidFill>
                <a:sysClr val="windowText" lastClr="000000"/>
              </a:solidFill>
            </a:rPr>
            <a:t>STAB</a:t>
          </a:r>
        </a:p>
      </dgm:t>
    </dgm:pt>
    <dgm:pt modelId="{5759EA0B-17F1-4EA7-A800-72DC813BAC0E}" type="parTrans" cxnId="{62C65011-D3E1-4C78-B745-66D0A8B1165B}">
      <dgm:prSet/>
      <dgm:spPr/>
      <dgm:t>
        <a:bodyPr/>
        <a:lstStyle/>
        <a:p>
          <a:endParaRPr lang="nb-NO" sz="2000">
            <a:solidFill>
              <a:sysClr val="windowText" lastClr="000000"/>
            </a:solidFill>
          </a:endParaRPr>
        </a:p>
      </dgm:t>
    </dgm:pt>
    <dgm:pt modelId="{4BCDCAE6-AF84-49F9-B447-0E8EF97C53C6}" type="sibTrans" cxnId="{62C65011-D3E1-4C78-B745-66D0A8B1165B}">
      <dgm:prSet/>
      <dgm:spPr/>
      <dgm:t>
        <a:bodyPr/>
        <a:lstStyle/>
        <a:p>
          <a:endParaRPr lang="nb-NO" sz="2000"/>
        </a:p>
      </dgm:t>
    </dgm:pt>
    <dgm:pt modelId="{ADED3DD2-1205-4E28-A700-94468F12DDF3}" type="pres">
      <dgm:prSet presAssocID="{B7CB4212-972B-4056-AB19-414395A436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519D3AD2-813F-4499-B0A1-D872661A3359}" type="pres">
      <dgm:prSet presAssocID="{098DE716-BA90-4690-B276-7C75455E83B4}" presName="hierRoot1" presStyleCnt="0">
        <dgm:presLayoutVars>
          <dgm:hierBranch val="init"/>
        </dgm:presLayoutVars>
      </dgm:prSet>
      <dgm:spPr/>
    </dgm:pt>
    <dgm:pt modelId="{68F54A9A-684A-4A30-99B4-F66D17465CA9}" type="pres">
      <dgm:prSet presAssocID="{098DE716-BA90-4690-B276-7C75455E83B4}" presName="rootComposite1" presStyleCnt="0"/>
      <dgm:spPr/>
    </dgm:pt>
    <dgm:pt modelId="{385F604D-2B56-41AF-B711-360026B75315}" type="pres">
      <dgm:prSet presAssocID="{098DE716-BA90-4690-B276-7C75455E83B4}" presName="rootText1" presStyleLbl="node0" presStyleIdx="0" presStyleCnt="1" custScaleX="17316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F294AEC-4EF7-4BDB-8756-CB04569AC0F6}" type="pres">
      <dgm:prSet presAssocID="{098DE716-BA90-4690-B276-7C75455E83B4}" presName="rootConnector1" presStyleLbl="node1" presStyleIdx="0" presStyleCnt="0"/>
      <dgm:spPr/>
      <dgm:t>
        <a:bodyPr/>
        <a:lstStyle/>
        <a:p>
          <a:endParaRPr lang="nb-NO"/>
        </a:p>
      </dgm:t>
    </dgm:pt>
    <dgm:pt modelId="{FCA13DF6-DC1A-42B4-827D-6A347196D3AF}" type="pres">
      <dgm:prSet presAssocID="{098DE716-BA90-4690-B276-7C75455E83B4}" presName="hierChild2" presStyleCnt="0"/>
      <dgm:spPr/>
    </dgm:pt>
    <dgm:pt modelId="{56DB0A96-9D7B-4467-A27C-FFE9A53ECBF8}" type="pres">
      <dgm:prSet presAssocID="{9A523027-0504-41D8-8961-6C6772D1B187}" presName="Name37" presStyleLbl="parChTrans1D2" presStyleIdx="0" presStyleCnt="4"/>
      <dgm:spPr/>
      <dgm:t>
        <a:bodyPr/>
        <a:lstStyle/>
        <a:p>
          <a:endParaRPr lang="nb-NO"/>
        </a:p>
      </dgm:t>
    </dgm:pt>
    <dgm:pt modelId="{6D93F953-67F2-4E64-8DB2-EFE0EAFB7F60}" type="pres">
      <dgm:prSet presAssocID="{C0678F03-ACE8-4EBF-824A-62DF2C2759FE}" presName="hierRoot2" presStyleCnt="0">
        <dgm:presLayoutVars>
          <dgm:hierBranch val="init"/>
        </dgm:presLayoutVars>
      </dgm:prSet>
      <dgm:spPr/>
    </dgm:pt>
    <dgm:pt modelId="{A2363E75-8967-4FB2-9C29-8941A8DA0757}" type="pres">
      <dgm:prSet presAssocID="{C0678F03-ACE8-4EBF-824A-62DF2C2759FE}" presName="rootComposite" presStyleCnt="0"/>
      <dgm:spPr/>
    </dgm:pt>
    <dgm:pt modelId="{C4E1BE9E-95F4-42A8-924B-567FED4DCC42}" type="pres">
      <dgm:prSet presAssocID="{C0678F03-ACE8-4EBF-824A-62DF2C2759FE}" presName="rootText" presStyleLbl="node2" presStyleIdx="0" presStyleCnt="3" custScaleX="140252" custScaleY="15203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E6DD543-F7E9-48C7-AED9-572CA476DC7E}" type="pres">
      <dgm:prSet presAssocID="{C0678F03-ACE8-4EBF-824A-62DF2C2759FE}" presName="rootConnector" presStyleLbl="node2" presStyleIdx="0" presStyleCnt="3"/>
      <dgm:spPr/>
      <dgm:t>
        <a:bodyPr/>
        <a:lstStyle/>
        <a:p>
          <a:endParaRPr lang="nb-NO"/>
        </a:p>
      </dgm:t>
    </dgm:pt>
    <dgm:pt modelId="{9B4B8CEC-68A3-4831-A194-BB0C6700B24F}" type="pres">
      <dgm:prSet presAssocID="{C0678F03-ACE8-4EBF-824A-62DF2C2759FE}" presName="hierChild4" presStyleCnt="0"/>
      <dgm:spPr/>
    </dgm:pt>
    <dgm:pt modelId="{1AF5CA99-D57C-480E-84DE-B55AFE25F405}" type="pres">
      <dgm:prSet presAssocID="{C0678F03-ACE8-4EBF-824A-62DF2C2759FE}" presName="hierChild5" presStyleCnt="0"/>
      <dgm:spPr/>
    </dgm:pt>
    <dgm:pt modelId="{82FADF34-563F-420E-9395-136647A92D3C}" type="pres">
      <dgm:prSet presAssocID="{679461F5-08E4-47B7-A26B-7B088D2DE8E3}" presName="Name37" presStyleLbl="parChTrans1D2" presStyleIdx="1" presStyleCnt="4"/>
      <dgm:spPr/>
      <dgm:t>
        <a:bodyPr/>
        <a:lstStyle/>
        <a:p>
          <a:endParaRPr lang="nb-NO"/>
        </a:p>
      </dgm:t>
    </dgm:pt>
    <dgm:pt modelId="{ED0B2E3B-0869-4A15-A6C9-40D59DADC0D5}" type="pres">
      <dgm:prSet presAssocID="{D195ED3D-6D89-47CB-8473-1A599C02294B}" presName="hierRoot2" presStyleCnt="0">
        <dgm:presLayoutVars>
          <dgm:hierBranch val="init"/>
        </dgm:presLayoutVars>
      </dgm:prSet>
      <dgm:spPr/>
    </dgm:pt>
    <dgm:pt modelId="{AB8ECB91-765E-4DCC-A562-90D9DD968367}" type="pres">
      <dgm:prSet presAssocID="{D195ED3D-6D89-47CB-8473-1A599C02294B}" presName="rootComposite" presStyleCnt="0"/>
      <dgm:spPr/>
    </dgm:pt>
    <dgm:pt modelId="{4531F3EF-8AC6-483E-93D0-70421DFAB72B}" type="pres">
      <dgm:prSet presAssocID="{D195ED3D-6D89-47CB-8473-1A599C02294B}" presName="rootText" presStyleLbl="node2" presStyleIdx="1" presStyleCnt="3" custScaleX="145922" custScaleY="15203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326978F-9EC5-4346-8025-67894D8127F6}" type="pres">
      <dgm:prSet presAssocID="{D195ED3D-6D89-47CB-8473-1A599C02294B}" presName="rootConnector" presStyleLbl="node2" presStyleIdx="1" presStyleCnt="3"/>
      <dgm:spPr/>
      <dgm:t>
        <a:bodyPr/>
        <a:lstStyle/>
        <a:p>
          <a:endParaRPr lang="nb-NO"/>
        </a:p>
      </dgm:t>
    </dgm:pt>
    <dgm:pt modelId="{B3689E66-1C2F-4F5C-B012-279E27799CD5}" type="pres">
      <dgm:prSet presAssocID="{D195ED3D-6D89-47CB-8473-1A599C02294B}" presName="hierChild4" presStyleCnt="0"/>
      <dgm:spPr/>
    </dgm:pt>
    <dgm:pt modelId="{35C4E363-7B7F-4FD6-8004-2C442058777C}" type="pres">
      <dgm:prSet presAssocID="{D195ED3D-6D89-47CB-8473-1A599C02294B}" presName="hierChild5" presStyleCnt="0"/>
      <dgm:spPr/>
    </dgm:pt>
    <dgm:pt modelId="{E560F9D5-5F8E-4079-8160-FA8FA38EA7B4}" type="pres">
      <dgm:prSet presAssocID="{2CEF3C11-DD54-4063-BA9E-B05DEE3CC16F}" presName="Name37" presStyleLbl="parChTrans1D2" presStyleIdx="2" presStyleCnt="4"/>
      <dgm:spPr/>
      <dgm:t>
        <a:bodyPr/>
        <a:lstStyle/>
        <a:p>
          <a:endParaRPr lang="nb-NO"/>
        </a:p>
      </dgm:t>
    </dgm:pt>
    <dgm:pt modelId="{0B8B3F20-DCFF-467C-8649-73A9C4756291}" type="pres">
      <dgm:prSet presAssocID="{39C41211-1602-45E5-8779-983721D07B6B}" presName="hierRoot2" presStyleCnt="0">
        <dgm:presLayoutVars>
          <dgm:hierBranch val="init"/>
        </dgm:presLayoutVars>
      </dgm:prSet>
      <dgm:spPr/>
    </dgm:pt>
    <dgm:pt modelId="{71E2ACBC-9D39-4F5A-8F1B-9658C132FBE2}" type="pres">
      <dgm:prSet presAssocID="{39C41211-1602-45E5-8779-983721D07B6B}" presName="rootComposite" presStyleCnt="0"/>
      <dgm:spPr/>
    </dgm:pt>
    <dgm:pt modelId="{CFA7C105-D2EC-40B9-A9CA-4D16C035895C}" type="pres">
      <dgm:prSet presAssocID="{39C41211-1602-45E5-8779-983721D07B6B}" presName="rootText" presStyleLbl="node2" presStyleIdx="2" presStyleCnt="3" custScaleX="137572" custScaleY="152036" custLinFactNeighborX="36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2267771-EB58-48AE-A3A4-DDC69E03640A}" type="pres">
      <dgm:prSet presAssocID="{39C41211-1602-45E5-8779-983721D07B6B}" presName="rootConnector" presStyleLbl="node2" presStyleIdx="2" presStyleCnt="3"/>
      <dgm:spPr/>
      <dgm:t>
        <a:bodyPr/>
        <a:lstStyle/>
        <a:p>
          <a:endParaRPr lang="nb-NO"/>
        </a:p>
      </dgm:t>
    </dgm:pt>
    <dgm:pt modelId="{90457E45-E9B6-48CB-9F3A-48D276D0A5ED}" type="pres">
      <dgm:prSet presAssocID="{39C41211-1602-45E5-8779-983721D07B6B}" presName="hierChild4" presStyleCnt="0"/>
      <dgm:spPr/>
    </dgm:pt>
    <dgm:pt modelId="{90E2EF16-2FA7-47DE-902B-752B30E70E20}" type="pres">
      <dgm:prSet presAssocID="{39C41211-1602-45E5-8779-983721D07B6B}" presName="hierChild5" presStyleCnt="0"/>
      <dgm:spPr/>
    </dgm:pt>
    <dgm:pt modelId="{82E43E5C-C7B0-4189-98FC-9308F09DB076}" type="pres">
      <dgm:prSet presAssocID="{098DE716-BA90-4690-B276-7C75455E83B4}" presName="hierChild3" presStyleCnt="0"/>
      <dgm:spPr/>
    </dgm:pt>
    <dgm:pt modelId="{4B5336ED-B3CE-4446-8873-42EFC688F1E0}" type="pres">
      <dgm:prSet presAssocID="{5759EA0B-17F1-4EA7-A800-72DC813BAC0E}" presName="Name111" presStyleLbl="parChTrans1D2" presStyleIdx="3" presStyleCnt="4"/>
      <dgm:spPr/>
      <dgm:t>
        <a:bodyPr/>
        <a:lstStyle/>
        <a:p>
          <a:endParaRPr lang="nb-NO"/>
        </a:p>
      </dgm:t>
    </dgm:pt>
    <dgm:pt modelId="{7F1C96F8-A305-4DC4-963B-F2427CF8BFAB}" type="pres">
      <dgm:prSet presAssocID="{86AEBCDB-BD28-4D55-ABCD-0F61C82F8274}" presName="hierRoot3" presStyleCnt="0">
        <dgm:presLayoutVars>
          <dgm:hierBranch val="init"/>
        </dgm:presLayoutVars>
      </dgm:prSet>
      <dgm:spPr/>
    </dgm:pt>
    <dgm:pt modelId="{475CCB6D-C450-41D1-8A90-507AACEB901D}" type="pres">
      <dgm:prSet presAssocID="{86AEBCDB-BD28-4D55-ABCD-0F61C82F8274}" presName="rootComposite3" presStyleCnt="0"/>
      <dgm:spPr/>
    </dgm:pt>
    <dgm:pt modelId="{CEFA37B8-29A6-401D-8240-9E6DABFC2D03}" type="pres">
      <dgm:prSet presAssocID="{86AEBCDB-BD28-4D55-ABCD-0F61C82F8274}" presName="rootText3" presStyleLbl="asst1" presStyleIdx="0" presStyleCnt="1" custScaleX="144305" custScaleY="6926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C86D3E5-FF43-47A2-AE57-82BB0F0FC7A9}" type="pres">
      <dgm:prSet presAssocID="{86AEBCDB-BD28-4D55-ABCD-0F61C82F8274}" presName="rootConnector3" presStyleLbl="asst1" presStyleIdx="0" presStyleCnt="1"/>
      <dgm:spPr/>
      <dgm:t>
        <a:bodyPr/>
        <a:lstStyle/>
        <a:p>
          <a:endParaRPr lang="nb-NO"/>
        </a:p>
      </dgm:t>
    </dgm:pt>
    <dgm:pt modelId="{B4F5DD2E-08BD-43F1-B41D-43605B06CD4F}" type="pres">
      <dgm:prSet presAssocID="{86AEBCDB-BD28-4D55-ABCD-0F61C82F8274}" presName="hierChild6" presStyleCnt="0"/>
      <dgm:spPr/>
    </dgm:pt>
    <dgm:pt modelId="{A8ACCB3F-6A92-4077-A7B9-7CA527436ABA}" type="pres">
      <dgm:prSet presAssocID="{86AEBCDB-BD28-4D55-ABCD-0F61C82F8274}" presName="hierChild7" presStyleCnt="0"/>
      <dgm:spPr/>
    </dgm:pt>
  </dgm:ptLst>
  <dgm:cxnLst>
    <dgm:cxn modelId="{980DBA2D-C88D-4979-A748-520FC94FA9E7}" type="presOf" srcId="{C0678F03-ACE8-4EBF-824A-62DF2C2759FE}" destId="{C4E1BE9E-95F4-42A8-924B-567FED4DCC42}" srcOrd="0" destOrd="0" presId="urn:microsoft.com/office/officeart/2005/8/layout/orgChart1"/>
    <dgm:cxn modelId="{A2142B3B-208D-44F5-9DD2-F9CE7CD66155}" type="presOf" srcId="{B7CB4212-972B-4056-AB19-414395A43636}" destId="{ADED3DD2-1205-4E28-A700-94468F12DDF3}" srcOrd="0" destOrd="0" presId="urn:microsoft.com/office/officeart/2005/8/layout/orgChart1"/>
    <dgm:cxn modelId="{5E34B877-4179-46F4-9984-EE3C29B82EBB}" srcId="{B7CB4212-972B-4056-AB19-414395A43636}" destId="{098DE716-BA90-4690-B276-7C75455E83B4}" srcOrd="0" destOrd="0" parTransId="{1A8EA771-092F-42C6-9FBE-55A18E367826}" sibTransId="{9B66C473-9E9D-4C25-99AB-6A8D6D513256}"/>
    <dgm:cxn modelId="{62C65011-D3E1-4C78-B745-66D0A8B1165B}" srcId="{098DE716-BA90-4690-B276-7C75455E83B4}" destId="{86AEBCDB-BD28-4D55-ABCD-0F61C82F8274}" srcOrd="3" destOrd="0" parTransId="{5759EA0B-17F1-4EA7-A800-72DC813BAC0E}" sibTransId="{4BCDCAE6-AF84-49F9-B447-0E8EF97C53C6}"/>
    <dgm:cxn modelId="{85DE3356-9661-48E4-A892-26B79E495ACF}" type="presOf" srcId="{D195ED3D-6D89-47CB-8473-1A599C02294B}" destId="{4531F3EF-8AC6-483E-93D0-70421DFAB72B}" srcOrd="0" destOrd="0" presId="urn:microsoft.com/office/officeart/2005/8/layout/orgChart1"/>
    <dgm:cxn modelId="{5A0FFFFE-640B-4FE2-97CC-48B52A13AB82}" type="presOf" srcId="{86AEBCDB-BD28-4D55-ABCD-0F61C82F8274}" destId="{CEFA37B8-29A6-401D-8240-9E6DABFC2D03}" srcOrd="0" destOrd="0" presId="urn:microsoft.com/office/officeart/2005/8/layout/orgChart1"/>
    <dgm:cxn modelId="{42AEEC4A-3E9A-4C6F-A884-64E8D91E5C0D}" type="presOf" srcId="{39C41211-1602-45E5-8779-983721D07B6B}" destId="{CFA7C105-D2EC-40B9-A9CA-4D16C035895C}" srcOrd="0" destOrd="0" presId="urn:microsoft.com/office/officeart/2005/8/layout/orgChart1"/>
    <dgm:cxn modelId="{9D9E1D3C-425D-4562-AAC6-E99C9F1053FB}" type="presOf" srcId="{2CEF3C11-DD54-4063-BA9E-B05DEE3CC16F}" destId="{E560F9D5-5F8E-4079-8160-FA8FA38EA7B4}" srcOrd="0" destOrd="0" presId="urn:microsoft.com/office/officeart/2005/8/layout/orgChart1"/>
    <dgm:cxn modelId="{C72E777F-0755-44E2-B7C5-FF710B6C1F5D}" type="presOf" srcId="{39C41211-1602-45E5-8779-983721D07B6B}" destId="{22267771-EB58-48AE-A3A4-DDC69E03640A}" srcOrd="1" destOrd="0" presId="urn:microsoft.com/office/officeart/2005/8/layout/orgChart1"/>
    <dgm:cxn modelId="{31212F6C-AA8C-4FB7-AAD8-4F763E6EF064}" type="presOf" srcId="{D195ED3D-6D89-47CB-8473-1A599C02294B}" destId="{8326978F-9EC5-4346-8025-67894D8127F6}" srcOrd="1" destOrd="0" presId="urn:microsoft.com/office/officeart/2005/8/layout/orgChart1"/>
    <dgm:cxn modelId="{5B371931-CE68-48A1-A37C-26E8695CD017}" srcId="{098DE716-BA90-4690-B276-7C75455E83B4}" destId="{39C41211-1602-45E5-8779-983721D07B6B}" srcOrd="2" destOrd="0" parTransId="{2CEF3C11-DD54-4063-BA9E-B05DEE3CC16F}" sibTransId="{2E437B38-DC79-49A1-9086-CAC012AB37B5}"/>
    <dgm:cxn modelId="{46C74596-A0BA-46D5-9112-91518540B2C7}" type="presOf" srcId="{098DE716-BA90-4690-B276-7C75455E83B4}" destId="{385F604D-2B56-41AF-B711-360026B75315}" srcOrd="0" destOrd="0" presId="urn:microsoft.com/office/officeart/2005/8/layout/orgChart1"/>
    <dgm:cxn modelId="{5CEA4CFB-F6DC-4DE8-A91A-966BBFAE4E6C}" type="presOf" srcId="{86AEBCDB-BD28-4D55-ABCD-0F61C82F8274}" destId="{DC86D3E5-FF43-47A2-AE57-82BB0F0FC7A9}" srcOrd="1" destOrd="0" presId="urn:microsoft.com/office/officeart/2005/8/layout/orgChart1"/>
    <dgm:cxn modelId="{B30E999C-B1CA-465A-B24F-13DD9023464A}" type="presOf" srcId="{C0678F03-ACE8-4EBF-824A-62DF2C2759FE}" destId="{FE6DD543-F7E9-48C7-AED9-572CA476DC7E}" srcOrd="1" destOrd="0" presId="urn:microsoft.com/office/officeart/2005/8/layout/orgChart1"/>
    <dgm:cxn modelId="{B793A3E8-1DEE-4516-B6C5-C10376EA51A3}" srcId="{098DE716-BA90-4690-B276-7C75455E83B4}" destId="{C0678F03-ACE8-4EBF-824A-62DF2C2759FE}" srcOrd="0" destOrd="0" parTransId="{9A523027-0504-41D8-8961-6C6772D1B187}" sibTransId="{CEC02336-8F93-4BA6-AA00-DDBA36B49CCA}"/>
    <dgm:cxn modelId="{C05A33E5-0B8A-48B6-BF02-A5199CA0B5FC}" type="presOf" srcId="{5759EA0B-17F1-4EA7-A800-72DC813BAC0E}" destId="{4B5336ED-B3CE-4446-8873-42EFC688F1E0}" srcOrd="0" destOrd="0" presId="urn:microsoft.com/office/officeart/2005/8/layout/orgChart1"/>
    <dgm:cxn modelId="{D4920870-17D6-4742-A2AE-A42050DD954B}" type="presOf" srcId="{9A523027-0504-41D8-8961-6C6772D1B187}" destId="{56DB0A96-9D7B-4467-A27C-FFE9A53ECBF8}" srcOrd="0" destOrd="0" presId="urn:microsoft.com/office/officeart/2005/8/layout/orgChart1"/>
    <dgm:cxn modelId="{E1C9E922-5476-414F-8FEC-FD4D7BEF763C}" type="presOf" srcId="{679461F5-08E4-47B7-A26B-7B088D2DE8E3}" destId="{82FADF34-563F-420E-9395-136647A92D3C}" srcOrd="0" destOrd="0" presId="urn:microsoft.com/office/officeart/2005/8/layout/orgChart1"/>
    <dgm:cxn modelId="{E32EE84B-14D8-4922-863C-E1F0CE5C22CC}" type="presOf" srcId="{098DE716-BA90-4690-B276-7C75455E83B4}" destId="{AF294AEC-4EF7-4BDB-8756-CB04569AC0F6}" srcOrd="1" destOrd="0" presId="urn:microsoft.com/office/officeart/2005/8/layout/orgChart1"/>
    <dgm:cxn modelId="{227DBCDA-3E1C-468F-B3FC-7075C614880D}" srcId="{098DE716-BA90-4690-B276-7C75455E83B4}" destId="{D195ED3D-6D89-47CB-8473-1A599C02294B}" srcOrd="1" destOrd="0" parTransId="{679461F5-08E4-47B7-A26B-7B088D2DE8E3}" sibTransId="{856C7671-7B71-43EF-8334-5D0EC4A2B70D}"/>
    <dgm:cxn modelId="{01A91F64-58C3-422A-8A1F-29617B8D61E1}" type="presParOf" srcId="{ADED3DD2-1205-4E28-A700-94468F12DDF3}" destId="{519D3AD2-813F-4499-B0A1-D872661A3359}" srcOrd="0" destOrd="0" presId="urn:microsoft.com/office/officeart/2005/8/layout/orgChart1"/>
    <dgm:cxn modelId="{B4A86D61-0CF2-4B1B-A048-F16F0B5C74AA}" type="presParOf" srcId="{519D3AD2-813F-4499-B0A1-D872661A3359}" destId="{68F54A9A-684A-4A30-99B4-F66D17465CA9}" srcOrd="0" destOrd="0" presId="urn:microsoft.com/office/officeart/2005/8/layout/orgChart1"/>
    <dgm:cxn modelId="{12AB968D-68F3-45BF-8237-33D9C69F5E98}" type="presParOf" srcId="{68F54A9A-684A-4A30-99B4-F66D17465CA9}" destId="{385F604D-2B56-41AF-B711-360026B75315}" srcOrd="0" destOrd="0" presId="urn:microsoft.com/office/officeart/2005/8/layout/orgChart1"/>
    <dgm:cxn modelId="{6211D947-5D4C-4836-A904-FAB46E86489E}" type="presParOf" srcId="{68F54A9A-684A-4A30-99B4-F66D17465CA9}" destId="{AF294AEC-4EF7-4BDB-8756-CB04569AC0F6}" srcOrd="1" destOrd="0" presId="urn:microsoft.com/office/officeart/2005/8/layout/orgChart1"/>
    <dgm:cxn modelId="{AFFF5D57-4F2D-4A3D-8FE2-2968F6431117}" type="presParOf" srcId="{519D3AD2-813F-4499-B0A1-D872661A3359}" destId="{FCA13DF6-DC1A-42B4-827D-6A347196D3AF}" srcOrd="1" destOrd="0" presId="urn:microsoft.com/office/officeart/2005/8/layout/orgChart1"/>
    <dgm:cxn modelId="{BAEB695A-6BA8-444F-A741-6AE73A3893DB}" type="presParOf" srcId="{FCA13DF6-DC1A-42B4-827D-6A347196D3AF}" destId="{56DB0A96-9D7B-4467-A27C-FFE9A53ECBF8}" srcOrd="0" destOrd="0" presId="urn:microsoft.com/office/officeart/2005/8/layout/orgChart1"/>
    <dgm:cxn modelId="{93278ABF-BD2E-48CB-9FBB-D39FEEF263C9}" type="presParOf" srcId="{FCA13DF6-DC1A-42B4-827D-6A347196D3AF}" destId="{6D93F953-67F2-4E64-8DB2-EFE0EAFB7F60}" srcOrd="1" destOrd="0" presId="urn:microsoft.com/office/officeart/2005/8/layout/orgChart1"/>
    <dgm:cxn modelId="{D0C54942-294D-4DFB-8600-A5909F567C8A}" type="presParOf" srcId="{6D93F953-67F2-4E64-8DB2-EFE0EAFB7F60}" destId="{A2363E75-8967-4FB2-9C29-8941A8DA0757}" srcOrd="0" destOrd="0" presId="urn:microsoft.com/office/officeart/2005/8/layout/orgChart1"/>
    <dgm:cxn modelId="{7ADB6FA2-12FA-4616-88AA-7335B6BCE247}" type="presParOf" srcId="{A2363E75-8967-4FB2-9C29-8941A8DA0757}" destId="{C4E1BE9E-95F4-42A8-924B-567FED4DCC42}" srcOrd="0" destOrd="0" presId="urn:microsoft.com/office/officeart/2005/8/layout/orgChart1"/>
    <dgm:cxn modelId="{AF460505-68C3-44D1-95B7-77F6B270D23D}" type="presParOf" srcId="{A2363E75-8967-4FB2-9C29-8941A8DA0757}" destId="{FE6DD543-F7E9-48C7-AED9-572CA476DC7E}" srcOrd="1" destOrd="0" presId="urn:microsoft.com/office/officeart/2005/8/layout/orgChart1"/>
    <dgm:cxn modelId="{ACE12BBF-9DA2-4043-B909-3AE7F8766792}" type="presParOf" srcId="{6D93F953-67F2-4E64-8DB2-EFE0EAFB7F60}" destId="{9B4B8CEC-68A3-4831-A194-BB0C6700B24F}" srcOrd="1" destOrd="0" presId="urn:microsoft.com/office/officeart/2005/8/layout/orgChart1"/>
    <dgm:cxn modelId="{FACE51FD-2778-47D6-B9EE-4F85A32F18ED}" type="presParOf" srcId="{6D93F953-67F2-4E64-8DB2-EFE0EAFB7F60}" destId="{1AF5CA99-D57C-480E-84DE-B55AFE25F405}" srcOrd="2" destOrd="0" presId="urn:microsoft.com/office/officeart/2005/8/layout/orgChart1"/>
    <dgm:cxn modelId="{813A035B-B473-4CA1-AB5D-8CBB426C5346}" type="presParOf" srcId="{FCA13DF6-DC1A-42B4-827D-6A347196D3AF}" destId="{82FADF34-563F-420E-9395-136647A92D3C}" srcOrd="2" destOrd="0" presId="urn:microsoft.com/office/officeart/2005/8/layout/orgChart1"/>
    <dgm:cxn modelId="{467350EE-FE01-483B-B016-9C4688240EB5}" type="presParOf" srcId="{FCA13DF6-DC1A-42B4-827D-6A347196D3AF}" destId="{ED0B2E3B-0869-4A15-A6C9-40D59DADC0D5}" srcOrd="3" destOrd="0" presId="urn:microsoft.com/office/officeart/2005/8/layout/orgChart1"/>
    <dgm:cxn modelId="{F1A369C0-E15F-406B-A001-25345EC6EFE9}" type="presParOf" srcId="{ED0B2E3B-0869-4A15-A6C9-40D59DADC0D5}" destId="{AB8ECB91-765E-4DCC-A562-90D9DD968367}" srcOrd="0" destOrd="0" presId="urn:microsoft.com/office/officeart/2005/8/layout/orgChart1"/>
    <dgm:cxn modelId="{6FA244EA-7E88-4D5A-AD13-DDB05E3BFE36}" type="presParOf" srcId="{AB8ECB91-765E-4DCC-A562-90D9DD968367}" destId="{4531F3EF-8AC6-483E-93D0-70421DFAB72B}" srcOrd="0" destOrd="0" presId="urn:microsoft.com/office/officeart/2005/8/layout/orgChart1"/>
    <dgm:cxn modelId="{D91AFEEB-AC18-42A9-8D87-528975B53494}" type="presParOf" srcId="{AB8ECB91-765E-4DCC-A562-90D9DD968367}" destId="{8326978F-9EC5-4346-8025-67894D8127F6}" srcOrd="1" destOrd="0" presId="urn:microsoft.com/office/officeart/2005/8/layout/orgChart1"/>
    <dgm:cxn modelId="{80A645A5-1DA7-4661-99B1-87E7764BFA64}" type="presParOf" srcId="{ED0B2E3B-0869-4A15-A6C9-40D59DADC0D5}" destId="{B3689E66-1C2F-4F5C-B012-279E27799CD5}" srcOrd="1" destOrd="0" presId="urn:microsoft.com/office/officeart/2005/8/layout/orgChart1"/>
    <dgm:cxn modelId="{00E3743C-0392-4956-AFA5-E042043DA0F3}" type="presParOf" srcId="{ED0B2E3B-0869-4A15-A6C9-40D59DADC0D5}" destId="{35C4E363-7B7F-4FD6-8004-2C442058777C}" srcOrd="2" destOrd="0" presId="urn:microsoft.com/office/officeart/2005/8/layout/orgChart1"/>
    <dgm:cxn modelId="{717D0FD3-F28D-45A6-9EB4-A67DCD69B8CA}" type="presParOf" srcId="{FCA13DF6-DC1A-42B4-827D-6A347196D3AF}" destId="{E560F9D5-5F8E-4079-8160-FA8FA38EA7B4}" srcOrd="4" destOrd="0" presId="urn:microsoft.com/office/officeart/2005/8/layout/orgChart1"/>
    <dgm:cxn modelId="{715C1375-1E00-44FD-B02E-CA4DC7BF0761}" type="presParOf" srcId="{FCA13DF6-DC1A-42B4-827D-6A347196D3AF}" destId="{0B8B3F20-DCFF-467C-8649-73A9C4756291}" srcOrd="5" destOrd="0" presId="urn:microsoft.com/office/officeart/2005/8/layout/orgChart1"/>
    <dgm:cxn modelId="{735B8B12-041C-4343-B0BB-33AF819841B8}" type="presParOf" srcId="{0B8B3F20-DCFF-467C-8649-73A9C4756291}" destId="{71E2ACBC-9D39-4F5A-8F1B-9658C132FBE2}" srcOrd="0" destOrd="0" presId="urn:microsoft.com/office/officeart/2005/8/layout/orgChart1"/>
    <dgm:cxn modelId="{F6AAC32F-A47C-46AB-8C6E-5D925E66A513}" type="presParOf" srcId="{71E2ACBC-9D39-4F5A-8F1B-9658C132FBE2}" destId="{CFA7C105-D2EC-40B9-A9CA-4D16C035895C}" srcOrd="0" destOrd="0" presId="urn:microsoft.com/office/officeart/2005/8/layout/orgChart1"/>
    <dgm:cxn modelId="{58266843-B89D-4049-BB58-4B2816D699B5}" type="presParOf" srcId="{71E2ACBC-9D39-4F5A-8F1B-9658C132FBE2}" destId="{22267771-EB58-48AE-A3A4-DDC69E03640A}" srcOrd="1" destOrd="0" presId="urn:microsoft.com/office/officeart/2005/8/layout/orgChart1"/>
    <dgm:cxn modelId="{C580CEF1-996F-457A-A2A4-639123D94F19}" type="presParOf" srcId="{0B8B3F20-DCFF-467C-8649-73A9C4756291}" destId="{90457E45-E9B6-48CB-9F3A-48D276D0A5ED}" srcOrd="1" destOrd="0" presId="urn:microsoft.com/office/officeart/2005/8/layout/orgChart1"/>
    <dgm:cxn modelId="{6BA81B1E-2A34-48FB-A2D5-9439D76680E5}" type="presParOf" srcId="{0B8B3F20-DCFF-467C-8649-73A9C4756291}" destId="{90E2EF16-2FA7-47DE-902B-752B30E70E20}" srcOrd="2" destOrd="0" presId="urn:microsoft.com/office/officeart/2005/8/layout/orgChart1"/>
    <dgm:cxn modelId="{2AE29B12-9A5D-4969-8E60-EFBD473D8FD3}" type="presParOf" srcId="{519D3AD2-813F-4499-B0A1-D872661A3359}" destId="{82E43E5C-C7B0-4189-98FC-9308F09DB076}" srcOrd="2" destOrd="0" presId="urn:microsoft.com/office/officeart/2005/8/layout/orgChart1"/>
    <dgm:cxn modelId="{3454CDA2-D719-479B-82EF-105B9D5A2E71}" type="presParOf" srcId="{82E43E5C-C7B0-4189-98FC-9308F09DB076}" destId="{4B5336ED-B3CE-4446-8873-42EFC688F1E0}" srcOrd="0" destOrd="0" presId="urn:microsoft.com/office/officeart/2005/8/layout/orgChart1"/>
    <dgm:cxn modelId="{49BE58AA-B2E5-41B7-8372-60C3BBDB14DD}" type="presParOf" srcId="{82E43E5C-C7B0-4189-98FC-9308F09DB076}" destId="{7F1C96F8-A305-4DC4-963B-F2427CF8BFAB}" srcOrd="1" destOrd="0" presId="urn:microsoft.com/office/officeart/2005/8/layout/orgChart1"/>
    <dgm:cxn modelId="{14A767EF-A2FE-4BFD-84C9-C5E47738A1D2}" type="presParOf" srcId="{7F1C96F8-A305-4DC4-963B-F2427CF8BFAB}" destId="{475CCB6D-C450-41D1-8A90-507AACEB901D}" srcOrd="0" destOrd="0" presId="urn:microsoft.com/office/officeart/2005/8/layout/orgChart1"/>
    <dgm:cxn modelId="{8209863D-AC5D-458A-9F5C-23E0561EE31F}" type="presParOf" srcId="{475CCB6D-C450-41D1-8A90-507AACEB901D}" destId="{CEFA37B8-29A6-401D-8240-9E6DABFC2D03}" srcOrd="0" destOrd="0" presId="urn:microsoft.com/office/officeart/2005/8/layout/orgChart1"/>
    <dgm:cxn modelId="{4D451981-880B-4130-9F7A-A63DB4083815}" type="presParOf" srcId="{475CCB6D-C450-41D1-8A90-507AACEB901D}" destId="{DC86D3E5-FF43-47A2-AE57-82BB0F0FC7A9}" srcOrd="1" destOrd="0" presId="urn:microsoft.com/office/officeart/2005/8/layout/orgChart1"/>
    <dgm:cxn modelId="{C0FDA32E-A8EE-4B80-9061-E93119D9EE31}" type="presParOf" srcId="{7F1C96F8-A305-4DC4-963B-F2427CF8BFAB}" destId="{B4F5DD2E-08BD-43F1-B41D-43605B06CD4F}" srcOrd="1" destOrd="0" presId="urn:microsoft.com/office/officeart/2005/8/layout/orgChart1"/>
    <dgm:cxn modelId="{1959AC7C-3471-41CE-8A5E-4D649A7BBE7C}" type="presParOf" srcId="{7F1C96F8-A305-4DC4-963B-F2427CF8BFAB}" destId="{A8ACCB3F-6A92-4077-A7B9-7CA527436ABA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EC51AB-A677-467C-8209-73C69FB4877E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b-NO"/>
        </a:p>
      </dgm:t>
    </dgm:pt>
    <dgm:pt modelId="{E0EFCE1E-7D07-405F-ADDF-B05BDADF136D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Kommunalsjef Helse og Velferd</a:t>
          </a:r>
        </a:p>
        <a:p>
          <a:r>
            <a:rPr lang="nb-NO" sz="1100" dirty="0">
              <a:solidFill>
                <a:sysClr val="windowText" lastClr="000000"/>
              </a:solidFill>
            </a:rPr>
            <a:t>Hilde Dybedahl</a:t>
          </a:r>
        </a:p>
      </dgm:t>
    </dgm:pt>
    <dgm:pt modelId="{BA350B22-EBEB-4BF1-A62A-2FC28B9F947A}" type="parTrans" cxnId="{4E54E6AB-50D8-4E8B-8844-2045F7EB3FD0}">
      <dgm:prSet/>
      <dgm:spPr/>
      <dgm:t>
        <a:bodyPr/>
        <a:lstStyle/>
        <a:p>
          <a:endParaRPr lang="nb-NO"/>
        </a:p>
      </dgm:t>
    </dgm:pt>
    <dgm:pt modelId="{4546DD51-A10E-4895-B343-9CF898B292CB}" type="sibTrans" cxnId="{4E54E6AB-50D8-4E8B-8844-2045F7EB3FD0}">
      <dgm:prSet/>
      <dgm:spPr/>
      <dgm:t>
        <a:bodyPr/>
        <a:lstStyle/>
        <a:p>
          <a:endParaRPr lang="nb-NO"/>
        </a:p>
      </dgm:t>
    </dgm:pt>
    <dgm:pt modelId="{DC95E0D4-65CE-443B-B4A3-B0B597E54E55}" type="asst">
      <dgm:prSet phldrT="[Teks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SIO- leder</a:t>
          </a:r>
        </a:p>
        <a:p>
          <a:r>
            <a:rPr lang="nb-NO" sz="1100" dirty="0">
              <a:solidFill>
                <a:sysClr val="windowText" lastClr="000000"/>
              </a:solidFill>
            </a:rPr>
            <a:t>Wenche Lorentsen Tildelingsenheten</a:t>
          </a:r>
        </a:p>
      </dgm:t>
    </dgm:pt>
    <dgm:pt modelId="{09BDAD18-F29A-4AFA-ACA2-36932E83711F}" type="parTrans" cxnId="{2C572342-599C-4FFA-94FA-2A61A418C665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FDB8E9C3-893D-48A4-8A67-9FB59090444D}" type="sibTrans" cxnId="{2C572342-599C-4FFA-94FA-2A61A418C665}">
      <dgm:prSet/>
      <dgm:spPr/>
      <dgm:t>
        <a:bodyPr/>
        <a:lstStyle/>
        <a:p>
          <a:endParaRPr lang="nb-NO"/>
        </a:p>
      </dgm:t>
    </dgm:pt>
    <dgm:pt modelId="{93830ED5-126B-4E2D-9EB5-677C9262CB19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NAV</a:t>
          </a:r>
        </a:p>
        <a:p>
          <a:r>
            <a:rPr lang="nb-NO" sz="1100" dirty="0">
              <a:solidFill>
                <a:sysClr val="windowText" lastClr="000000"/>
              </a:solidFill>
            </a:rPr>
            <a:t>Anne Lena Gaup ( statlig ansatt) </a:t>
          </a:r>
        </a:p>
      </dgm:t>
    </dgm:pt>
    <dgm:pt modelId="{E09640CC-3B9D-4251-86D4-E2EC192D9CA4}" type="parTrans" cxnId="{F9DF657F-4448-4CBA-98FD-0F1D8E70B31D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92CF2E3E-7DB9-4A9A-BD2C-8C809AD13F4D}" type="sibTrans" cxnId="{F9DF657F-4448-4CBA-98FD-0F1D8E70B31D}">
      <dgm:prSet/>
      <dgm:spPr/>
      <dgm:t>
        <a:bodyPr/>
        <a:lstStyle/>
        <a:p>
          <a:endParaRPr lang="nb-NO"/>
        </a:p>
      </dgm:t>
    </dgm:pt>
    <dgm:pt modelId="{2F7875BA-FDA1-400E-A94E-8B96F18D4B69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Rus- og Psyk</a:t>
          </a:r>
        </a:p>
        <a:p>
          <a:r>
            <a:rPr lang="nb-NO" sz="1100" dirty="0">
              <a:solidFill>
                <a:sysClr val="windowText" lastClr="000000"/>
              </a:solidFill>
            </a:rPr>
            <a:t>Lill M. Eiken Hanssen</a:t>
          </a:r>
        </a:p>
      </dgm:t>
    </dgm:pt>
    <dgm:pt modelId="{6F7FE9D5-8B69-4615-8F4B-4A4619E48A3E}" type="parTrans" cxnId="{081BB156-F82E-4827-99EC-64DBE973736D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06A74CDB-2671-4D65-AC13-3CB60721E944}" type="sibTrans" cxnId="{081BB156-F82E-4827-99EC-64DBE973736D}">
      <dgm:prSet/>
      <dgm:spPr/>
      <dgm:t>
        <a:bodyPr/>
        <a:lstStyle/>
        <a:p>
          <a:endParaRPr lang="nb-NO"/>
        </a:p>
      </dgm:t>
    </dgm:pt>
    <dgm:pt modelId="{BA115845-FBC2-4F80-9DC2-B0856B2BE2E3}">
      <dgm:prSet custT="1"/>
      <dgm:spPr/>
      <dgm:t>
        <a:bodyPr/>
        <a:lstStyle/>
        <a:p>
          <a:r>
            <a:rPr lang="nb-NO" sz="1100" dirty="0" err="1">
              <a:solidFill>
                <a:sysClr val="windowText" lastClr="000000"/>
              </a:solidFill>
            </a:rPr>
            <a:t>Grinitun</a:t>
          </a:r>
          <a:endParaRPr lang="nb-NO" sz="1100" dirty="0">
            <a:solidFill>
              <a:sysClr val="windowText" lastClr="000000"/>
            </a:solidFill>
          </a:endParaRPr>
        </a:p>
        <a:p>
          <a:r>
            <a:rPr lang="nb-NO" sz="1100" dirty="0">
              <a:solidFill>
                <a:sysClr val="windowText" lastClr="000000"/>
              </a:solidFill>
            </a:rPr>
            <a:t>Gerd Anette Simonse</a:t>
          </a:r>
          <a:r>
            <a:rPr lang="nb-NO" sz="1000" dirty="0">
              <a:solidFill>
                <a:sysClr val="windowText" lastClr="000000"/>
              </a:solidFill>
            </a:rPr>
            <a:t>n</a:t>
          </a:r>
        </a:p>
      </dgm:t>
    </dgm:pt>
    <dgm:pt modelId="{D981EF83-9D6E-44A1-8723-73D2D6A7639D}" type="parTrans" cxnId="{B38374A8-351D-4BD5-938A-CF5185AA4974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87539812-6EE0-4C8E-93AE-277BA4DDC64D}" type="sibTrans" cxnId="{B38374A8-351D-4BD5-938A-CF5185AA4974}">
      <dgm:prSet/>
      <dgm:spPr/>
      <dgm:t>
        <a:bodyPr/>
        <a:lstStyle/>
        <a:p>
          <a:endParaRPr lang="nb-NO"/>
        </a:p>
      </dgm:t>
    </dgm:pt>
    <dgm:pt modelId="{5F6B2007-CDD4-4F4C-B9D8-FE282F92637C}" type="asst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Administrativ støtte</a:t>
          </a:r>
        </a:p>
      </dgm:t>
    </dgm:pt>
    <dgm:pt modelId="{53B0EAFA-0D96-4F78-8E85-599F0C4A6E4B}" type="parTrans" cxnId="{6BE1EF0E-4364-463F-A4F3-782F97FC1331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38EFC573-5C64-420D-A843-A7E6E09DC952}" type="sibTrans" cxnId="{6BE1EF0E-4364-463F-A4F3-782F97FC1331}">
      <dgm:prSet/>
      <dgm:spPr/>
      <dgm:t>
        <a:bodyPr/>
        <a:lstStyle/>
        <a:p>
          <a:endParaRPr lang="nb-NO"/>
        </a:p>
      </dgm:t>
    </dgm:pt>
    <dgm:pt modelId="{A9155B66-8E93-49D5-8E7E-958C4298FDBB}">
      <dgm:prSet custT="1"/>
      <dgm:spPr/>
      <dgm:t>
        <a:bodyPr/>
        <a:lstStyle/>
        <a:p>
          <a:r>
            <a:rPr lang="nb-NO" sz="1100" dirty="0" err="1">
              <a:solidFill>
                <a:sysClr val="windowText" lastClr="000000"/>
              </a:solidFill>
            </a:rPr>
            <a:t>Habilitering</a:t>
          </a:r>
          <a:r>
            <a:rPr lang="nb-NO" sz="1100" dirty="0">
              <a:solidFill>
                <a:sysClr val="windowText" lastClr="000000"/>
              </a:solidFill>
            </a:rPr>
            <a:t>, rehabilitering og </a:t>
          </a:r>
          <a:r>
            <a:rPr lang="nb-NO" sz="1100" dirty="0" smtClean="0">
              <a:solidFill>
                <a:sysClr val="windowText" lastClr="000000"/>
              </a:solidFill>
            </a:rPr>
            <a:t>mestring</a:t>
          </a:r>
          <a:endParaRPr lang="nb-NO" sz="1100" dirty="0">
            <a:solidFill>
              <a:sysClr val="windowText" lastClr="000000"/>
            </a:solidFill>
          </a:endParaRPr>
        </a:p>
        <a:p>
          <a:r>
            <a:rPr lang="nb-NO" sz="1100" dirty="0">
              <a:solidFill>
                <a:sysClr val="windowText" lastClr="000000"/>
              </a:solidFill>
            </a:rPr>
            <a:t>Barbro Hansen</a:t>
          </a:r>
        </a:p>
      </dgm:t>
    </dgm:pt>
    <dgm:pt modelId="{5D093179-5EB1-40F6-AC5C-83E78A7A1F74}" type="parTrans" cxnId="{751A5F99-71A5-4E39-97A5-993A8A4C719D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8CB61EE4-97CD-47BC-A88E-436737577296}" type="sibTrans" cxnId="{751A5F99-71A5-4E39-97A5-993A8A4C719D}">
      <dgm:prSet/>
      <dgm:spPr/>
      <dgm:t>
        <a:bodyPr/>
        <a:lstStyle/>
        <a:p>
          <a:endParaRPr lang="nb-NO"/>
        </a:p>
      </dgm:t>
    </dgm:pt>
    <dgm:pt modelId="{90805F2E-4D45-4557-8D99-7C5606636E07}">
      <dgm:prSet custT="1"/>
      <dgm:spPr/>
      <dgm:t>
        <a:bodyPr/>
        <a:lstStyle/>
        <a:p>
          <a:pPr algn="ctr">
            <a:spcAft>
              <a:spcPts val="0"/>
            </a:spcAft>
          </a:pPr>
          <a:r>
            <a:rPr lang="nb-NO" sz="1100" kern="100" baseline="0" dirty="0">
              <a:solidFill>
                <a:sysClr val="windowText" lastClr="000000"/>
              </a:solidFill>
            </a:rPr>
            <a:t>Miljøterapeutisk</a:t>
          </a:r>
        </a:p>
        <a:p>
          <a:pPr algn="ctr">
            <a:spcAft>
              <a:spcPts val="0"/>
            </a:spcAft>
          </a:pPr>
          <a:r>
            <a:rPr lang="nb-NO" sz="1100" kern="100" baseline="0" dirty="0">
              <a:solidFill>
                <a:sysClr val="windowText" lastClr="000000"/>
              </a:solidFill>
            </a:rPr>
            <a:t>team </a:t>
          </a:r>
        </a:p>
        <a:p>
          <a:pPr algn="ctr">
            <a:spcAft>
              <a:spcPts val="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Faglig ansvarlig Gaute Frydenlund</a:t>
          </a:r>
        </a:p>
      </dgm:t>
    </dgm:pt>
    <dgm:pt modelId="{84126C16-9763-4534-A87B-567C55E3BD6B}" type="parTrans" cxnId="{EAB7A715-26A6-43D9-9E52-FCA31960A911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91C3013A-1F1E-486B-A629-26EECBB02533}" type="sibTrans" cxnId="{EAB7A715-26A6-43D9-9E52-FCA31960A911}">
      <dgm:prSet/>
      <dgm:spPr/>
      <dgm:t>
        <a:bodyPr/>
        <a:lstStyle/>
        <a:p>
          <a:endParaRPr lang="nb-NO"/>
        </a:p>
      </dgm:t>
    </dgm:pt>
    <dgm:pt modelId="{800D2E1D-7DBE-4162-ADDD-2326F922509F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Granvinveien bofellesskap</a:t>
          </a:r>
        </a:p>
        <a:p>
          <a:r>
            <a:rPr lang="nb-NO" sz="1100" dirty="0">
              <a:solidFill>
                <a:sysClr val="windowText" lastClr="000000"/>
              </a:solidFill>
            </a:rPr>
            <a:t>Barbro Hansen</a:t>
          </a:r>
        </a:p>
      </dgm:t>
    </dgm:pt>
    <dgm:pt modelId="{D8A49A9F-2533-40AB-B340-4980B1447EA7}" type="parTrans" cxnId="{9B2B6DE6-1599-4EB8-9897-100869AED7CE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FC58CE64-B6D7-499D-A751-3C570B98EE3D}" type="sibTrans" cxnId="{9B2B6DE6-1599-4EB8-9897-100869AED7CE}">
      <dgm:prSet/>
      <dgm:spPr/>
      <dgm:t>
        <a:bodyPr/>
        <a:lstStyle/>
        <a:p>
          <a:endParaRPr lang="nb-NO"/>
        </a:p>
      </dgm:t>
    </dgm:pt>
    <dgm:pt modelId="{054456FB-8DAD-4CDC-8EF0-CB6BED3886B4}">
      <dgm:prSet custT="1"/>
      <dgm:spPr/>
      <dgm:t>
        <a:bodyPr/>
        <a:lstStyle/>
        <a:p>
          <a:r>
            <a:rPr lang="nb-NO" sz="1100" dirty="0" err="1">
              <a:solidFill>
                <a:sysClr val="windowText" lastClr="000000"/>
              </a:solidFill>
            </a:rPr>
            <a:t>Nordmyrveien</a:t>
          </a:r>
          <a:r>
            <a:rPr lang="nb-NO" sz="1100" dirty="0">
              <a:solidFill>
                <a:sysClr val="windowText" lastClr="000000"/>
              </a:solidFill>
            </a:rPr>
            <a:t> bofellesskap</a:t>
          </a:r>
        </a:p>
        <a:p>
          <a:r>
            <a:rPr lang="nb-NO" sz="1100" dirty="0">
              <a:solidFill>
                <a:sysClr val="windowText" lastClr="000000"/>
              </a:solidFill>
            </a:rPr>
            <a:t>Bylgja Mist Gunnarsdottir</a:t>
          </a:r>
        </a:p>
      </dgm:t>
    </dgm:pt>
    <dgm:pt modelId="{8634577B-3333-4A1B-9057-8424854F7468}" type="parTrans" cxnId="{F3544078-1517-4701-93F9-C90D43FDA1F1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1819BBF8-FA83-49D3-9BDE-B846BC122F44}" type="sibTrans" cxnId="{F3544078-1517-4701-93F9-C90D43FDA1F1}">
      <dgm:prSet/>
      <dgm:spPr/>
      <dgm:t>
        <a:bodyPr/>
        <a:lstStyle/>
        <a:p>
          <a:endParaRPr lang="nb-NO"/>
        </a:p>
      </dgm:t>
    </dgm:pt>
    <dgm:pt modelId="{F93BDCED-EF56-484E-B9D9-B985908482A7}">
      <dgm:prSet custT="1"/>
      <dgm:spPr/>
      <dgm:t>
        <a:bodyPr/>
        <a:lstStyle/>
        <a:p>
          <a:r>
            <a:rPr lang="nb-NO" sz="1100" dirty="0" err="1">
              <a:solidFill>
                <a:sysClr val="windowText" lastClr="000000"/>
              </a:solidFill>
            </a:rPr>
            <a:t>Helsetj</a:t>
          </a:r>
          <a:r>
            <a:rPr lang="nb-NO" sz="1100" dirty="0">
              <a:solidFill>
                <a:sysClr val="windowText" lastClr="000000"/>
              </a:solidFill>
            </a:rPr>
            <a:t> i hjemmet</a:t>
          </a:r>
        </a:p>
        <a:p>
          <a:r>
            <a:rPr lang="nb-NO" sz="1100" dirty="0">
              <a:solidFill>
                <a:sysClr val="windowText" lastClr="000000"/>
              </a:solidFill>
            </a:rPr>
            <a:t>Gerd A. Simonsen midlertidig</a:t>
          </a:r>
        </a:p>
        <a:p>
          <a:r>
            <a:rPr lang="nb-NO" sz="1100" dirty="0">
              <a:solidFill>
                <a:sysClr val="windowText" lastClr="000000"/>
              </a:solidFill>
            </a:rPr>
            <a:t>( Linda Egeland) </a:t>
          </a:r>
        </a:p>
      </dgm:t>
    </dgm:pt>
    <dgm:pt modelId="{E3CCA504-C5BC-4B88-A500-1FAC96126912}" type="parTrans" cxnId="{7BAA6492-7636-4483-BBC3-00958ADB26B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DC8DA406-61C1-483A-8643-25F111C478A9}" type="sibTrans" cxnId="{7BAA6492-7636-4483-BBC3-00958ADB26B7}">
      <dgm:prSet/>
      <dgm:spPr/>
      <dgm:t>
        <a:bodyPr/>
        <a:lstStyle/>
        <a:p>
          <a:endParaRPr lang="nb-NO"/>
        </a:p>
      </dgm:t>
    </dgm:pt>
    <dgm:pt modelId="{B7C3901F-8CE4-4D9B-859B-85ACE3DFB55B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Praktisk bistand og koordinering</a:t>
          </a:r>
        </a:p>
        <a:p>
          <a:r>
            <a:rPr lang="nb-NO" sz="1100" dirty="0">
              <a:solidFill>
                <a:sysClr val="windowText" lastClr="000000"/>
              </a:solidFill>
            </a:rPr>
            <a:t>Vakant</a:t>
          </a:r>
        </a:p>
      </dgm:t>
    </dgm:pt>
    <dgm:pt modelId="{0C00C131-6A7C-4271-B164-79FDE2089023}" type="parTrans" cxnId="{D329FC96-1642-4D3B-9222-25297DF0A354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4268FC7F-06D8-4596-8589-649F9AAFF97E}" type="sibTrans" cxnId="{D329FC96-1642-4D3B-9222-25297DF0A354}">
      <dgm:prSet/>
      <dgm:spPr/>
      <dgm:t>
        <a:bodyPr/>
        <a:lstStyle/>
        <a:p>
          <a:endParaRPr lang="nb-NO"/>
        </a:p>
      </dgm:t>
    </dgm:pt>
    <dgm:pt modelId="{54E829EB-A309-4C26-A2AF-963D51EEBEAE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1. etasje</a:t>
          </a:r>
        </a:p>
        <a:p>
          <a:r>
            <a:rPr lang="nb-NO" sz="1100" dirty="0">
              <a:solidFill>
                <a:sysClr val="windowText" lastClr="000000"/>
              </a:solidFill>
            </a:rPr>
            <a:t>Gerd Anette Simonsen</a:t>
          </a:r>
        </a:p>
      </dgm:t>
    </dgm:pt>
    <dgm:pt modelId="{A30D7764-CB8B-4DE2-93EF-6D688F4A012C}" type="parTrans" cxnId="{FC854C79-BA37-47ED-951D-6F3F8DC18226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E6DB2EFC-5826-4BE1-BA99-22A497D3412F}" type="sibTrans" cxnId="{FC854C79-BA37-47ED-951D-6F3F8DC18226}">
      <dgm:prSet/>
      <dgm:spPr/>
      <dgm:t>
        <a:bodyPr/>
        <a:lstStyle/>
        <a:p>
          <a:endParaRPr lang="nb-NO"/>
        </a:p>
      </dgm:t>
    </dgm:pt>
    <dgm:pt modelId="{D411EA8D-0B99-4288-9B0A-F5BAEC2B4D54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2. etasje</a:t>
          </a:r>
        </a:p>
        <a:p>
          <a:r>
            <a:rPr lang="nb-NO" sz="1100" dirty="0">
              <a:solidFill>
                <a:sysClr val="windowText" lastClr="000000"/>
              </a:solidFill>
            </a:rPr>
            <a:t>Ester Liborg</a:t>
          </a:r>
        </a:p>
      </dgm:t>
    </dgm:pt>
    <dgm:pt modelId="{ADE88455-8B71-423E-80A4-263D333B6C86}" type="parTrans" cxnId="{073DAF01-BD36-4BB9-AEC2-EFEEAF9D9FC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9162AC7A-F6E2-4D33-8281-4E67A3334CB2}" type="sibTrans" cxnId="{073DAF01-BD36-4BB9-AEC2-EFEEAF9D9FC7}">
      <dgm:prSet/>
      <dgm:spPr/>
      <dgm:t>
        <a:bodyPr/>
        <a:lstStyle/>
        <a:p>
          <a:endParaRPr lang="nb-NO"/>
        </a:p>
      </dgm:t>
    </dgm:pt>
    <dgm:pt modelId="{1FF9947E-2CEC-4196-956D-C3B5B8649B4C}">
      <dgm:prSet custT="1"/>
      <dgm:spPr/>
      <dgm:t>
        <a:bodyPr/>
        <a:lstStyle/>
        <a:p>
          <a:endParaRPr lang="nb-NO" sz="1000" dirty="0">
            <a:solidFill>
              <a:sysClr val="windowText" lastClr="000000"/>
            </a:solidFill>
          </a:endParaRPr>
        </a:p>
        <a:p>
          <a:r>
            <a:rPr lang="nb-NO" sz="1100" dirty="0" smtClean="0">
              <a:solidFill>
                <a:sysClr val="windowText" lastClr="000000"/>
              </a:solidFill>
            </a:rPr>
            <a:t>Hjemmebaserte </a:t>
          </a:r>
          <a:r>
            <a:rPr lang="nb-NO" sz="1100" dirty="0">
              <a:solidFill>
                <a:sysClr val="windowText" lastClr="000000"/>
              </a:solidFill>
            </a:rPr>
            <a:t>tjenester</a:t>
          </a:r>
        </a:p>
        <a:p>
          <a:r>
            <a:rPr lang="nb-NO" sz="1100" dirty="0">
              <a:solidFill>
                <a:sysClr val="windowText" lastClr="000000"/>
              </a:solidFill>
            </a:rPr>
            <a:t>Vakant </a:t>
          </a:r>
        </a:p>
        <a:p>
          <a:r>
            <a:rPr lang="nb-NO" sz="1000" dirty="0">
              <a:solidFill>
                <a:sysClr val="windowText" lastClr="000000"/>
              </a:solidFill>
            </a:rPr>
            <a:t> </a:t>
          </a:r>
        </a:p>
      </dgm:t>
    </dgm:pt>
    <dgm:pt modelId="{88B3FFFF-3EBC-4C85-BC59-5AE140444BC1}" type="sibTrans" cxnId="{60E4407B-D6E8-4E35-94DA-14AA055D7D58}">
      <dgm:prSet/>
      <dgm:spPr/>
      <dgm:t>
        <a:bodyPr/>
        <a:lstStyle/>
        <a:p>
          <a:endParaRPr lang="nb-NO"/>
        </a:p>
      </dgm:t>
    </dgm:pt>
    <dgm:pt modelId="{6E738F37-C418-4D83-B344-A18EFA2ED8EA}" type="parTrans" cxnId="{60E4407B-D6E8-4E35-94DA-14AA055D7D58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3A53FE0-98AA-4DDD-B026-89FB2B2B55C1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"DAG"</a:t>
          </a:r>
        </a:p>
        <a:p>
          <a:r>
            <a:rPr lang="nb-NO" sz="1100" dirty="0">
              <a:solidFill>
                <a:sysClr val="windowText" lastClr="000000"/>
              </a:solidFill>
            </a:rPr>
            <a:t>Faglig ansvarlig 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(under vurdering)</a:t>
          </a:r>
        </a:p>
      </dgm:t>
    </dgm:pt>
    <dgm:pt modelId="{DA89EB3E-1CDE-4389-B5DB-2EBBA64B53AC}" type="sibTrans" cxnId="{9F9690A7-4595-42AD-B046-FB77E2E52DAE}">
      <dgm:prSet/>
      <dgm:spPr/>
      <dgm:t>
        <a:bodyPr/>
        <a:lstStyle/>
        <a:p>
          <a:endParaRPr lang="nb-NO"/>
        </a:p>
      </dgm:t>
    </dgm:pt>
    <dgm:pt modelId="{B82C35CD-9DB9-4FBC-887B-0A1A28D60A6F}" type="parTrans" cxnId="{9F9690A7-4595-42AD-B046-FB77E2E52DAE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70720B55-4AEC-4C8F-A0BA-9A6C763B541A}">
      <dgm:prSet custT="1"/>
      <dgm:spPr/>
      <dgm:t>
        <a:bodyPr/>
        <a:lstStyle/>
        <a:p>
          <a:r>
            <a:rPr lang="nb-NO" sz="1100" dirty="0" err="1">
              <a:solidFill>
                <a:sysClr val="windowText" lastClr="000000"/>
              </a:solidFill>
            </a:rPr>
            <a:t>Fysio</a:t>
          </a:r>
          <a:r>
            <a:rPr lang="nb-NO" sz="1100" dirty="0">
              <a:solidFill>
                <a:sysClr val="windowText" lastClr="000000"/>
              </a:solidFill>
            </a:rPr>
            <a:t> og friskliv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May Linn Måleng</a:t>
          </a:r>
        </a:p>
      </dgm:t>
    </dgm:pt>
    <dgm:pt modelId="{F0676A16-63E5-4C6C-9B0A-9AEB0D0D866E}" type="parTrans" cxnId="{6733FEDA-8819-4817-8E46-5D7840C11E49}">
      <dgm:prSet/>
      <dgm:spPr/>
      <dgm:t>
        <a:bodyPr/>
        <a:lstStyle/>
        <a:p>
          <a:endParaRPr lang="nb-NO"/>
        </a:p>
      </dgm:t>
    </dgm:pt>
    <dgm:pt modelId="{5D8A3E3B-E74C-4B44-9E42-74164CB3A116}" type="sibTrans" cxnId="{6733FEDA-8819-4817-8E46-5D7840C11E49}">
      <dgm:prSet/>
      <dgm:spPr/>
      <dgm:t>
        <a:bodyPr/>
        <a:lstStyle/>
        <a:p>
          <a:endParaRPr lang="nb-NO"/>
        </a:p>
      </dgm:t>
    </dgm:pt>
    <dgm:pt modelId="{A79B6607-C1AF-4123-816B-54F31831477A}" type="pres">
      <dgm:prSet presAssocID="{FBEC51AB-A677-467C-8209-73C69FB48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D054DCFB-46BE-4CE5-BAC1-7AF47FBE2C56}" type="pres">
      <dgm:prSet presAssocID="{E0EFCE1E-7D07-405F-ADDF-B05BDADF136D}" presName="hierRoot1" presStyleCnt="0">
        <dgm:presLayoutVars>
          <dgm:hierBranch val="init"/>
        </dgm:presLayoutVars>
      </dgm:prSet>
      <dgm:spPr/>
    </dgm:pt>
    <dgm:pt modelId="{182384E2-F995-4FFA-BB01-EBC31B5284DD}" type="pres">
      <dgm:prSet presAssocID="{E0EFCE1E-7D07-405F-ADDF-B05BDADF136D}" presName="rootComposite1" presStyleCnt="0"/>
      <dgm:spPr/>
    </dgm:pt>
    <dgm:pt modelId="{2C723CFC-E2CD-4229-B151-2BC7DC348143}" type="pres">
      <dgm:prSet presAssocID="{E0EFCE1E-7D07-405F-ADDF-B05BDADF136D}" presName="rootText1" presStyleLbl="node0" presStyleIdx="0" presStyleCnt="1" custScaleX="14615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9F3C19C-68D4-4F18-80C2-603D76625480}" type="pres">
      <dgm:prSet presAssocID="{E0EFCE1E-7D07-405F-ADDF-B05BDADF136D}" presName="rootConnector1" presStyleLbl="node1" presStyleIdx="0" presStyleCnt="0"/>
      <dgm:spPr/>
      <dgm:t>
        <a:bodyPr/>
        <a:lstStyle/>
        <a:p>
          <a:endParaRPr lang="nb-NO"/>
        </a:p>
      </dgm:t>
    </dgm:pt>
    <dgm:pt modelId="{F9450DCE-E0B4-46E2-B70E-326F533C6039}" type="pres">
      <dgm:prSet presAssocID="{E0EFCE1E-7D07-405F-ADDF-B05BDADF136D}" presName="hierChild2" presStyleCnt="0"/>
      <dgm:spPr/>
    </dgm:pt>
    <dgm:pt modelId="{8DE945E6-73C9-46A1-B0EA-2591E83A2C3D}" type="pres">
      <dgm:prSet presAssocID="{E09640CC-3B9D-4251-86D4-E2EC192D9CA4}" presName="Name37" presStyleLbl="parChTrans1D2" presStyleIdx="0" presStyleCnt="7"/>
      <dgm:spPr/>
      <dgm:t>
        <a:bodyPr/>
        <a:lstStyle/>
        <a:p>
          <a:endParaRPr lang="nb-NO"/>
        </a:p>
      </dgm:t>
    </dgm:pt>
    <dgm:pt modelId="{76BD487A-2108-41E4-BA2D-4775F063CB69}" type="pres">
      <dgm:prSet presAssocID="{93830ED5-126B-4E2D-9EB5-677C9262CB19}" presName="hierRoot2" presStyleCnt="0">
        <dgm:presLayoutVars>
          <dgm:hierBranch val="init"/>
        </dgm:presLayoutVars>
      </dgm:prSet>
      <dgm:spPr/>
    </dgm:pt>
    <dgm:pt modelId="{40511499-91A5-4810-9B6A-5A5D289BD223}" type="pres">
      <dgm:prSet presAssocID="{93830ED5-126B-4E2D-9EB5-677C9262CB19}" presName="rootComposite" presStyleCnt="0"/>
      <dgm:spPr/>
    </dgm:pt>
    <dgm:pt modelId="{D8499E11-67EF-4D15-AE9E-E66D71BA2261}" type="pres">
      <dgm:prSet presAssocID="{93830ED5-126B-4E2D-9EB5-677C9262CB19}" presName="rootText" presStyleLbl="node2" presStyleIdx="0" presStyleCnt="5" custScaleX="97439" custLinFactNeighborX="-451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8B3986A-F492-444C-BAFE-62BC4E495F10}" type="pres">
      <dgm:prSet presAssocID="{93830ED5-126B-4E2D-9EB5-677C9262CB19}" presName="rootConnector" presStyleLbl="node2" presStyleIdx="0" presStyleCnt="5"/>
      <dgm:spPr/>
      <dgm:t>
        <a:bodyPr/>
        <a:lstStyle/>
        <a:p>
          <a:endParaRPr lang="nb-NO"/>
        </a:p>
      </dgm:t>
    </dgm:pt>
    <dgm:pt modelId="{CCC9A912-628E-4BB6-B022-E48CEEB165B6}" type="pres">
      <dgm:prSet presAssocID="{93830ED5-126B-4E2D-9EB5-677C9262CB19}" presName="hierChild4" presStyleCnt="0"/>
      <dgm:spPr/>
    </dgm:pt>
    <dgm:pt modelId="{BACA7E91-8171-471F-BBEA-3EABA98C30B7}" type="pres">
      <dgm:prSet presAssocID="{93830ED5-126B-4E2D-9EB5-677C9262CB19}" presName="hierChild5" presStyleCnt="0"/>
      <dgm:spPr/>
    </dgm:pt>
    <dgm:pt modelId="{0F55336E-27E2-4D8D-9A25-CCE9292C2188}" type="pres">
      <dgm:prSet presAssocID="{6F7FE9D5-8B69-4615-8F4B-4A4619E48A3E}" presName="Name37" presStyleLbl="parChTrans1D2" presStyleIdx="1" presStyleCnt="7"/>
      <dgm:spPr/>
      <dgm:t>
        <a:bodyPr/>
        <a:lstStyle/>
        <a:p>
          <a:endParaRPr lang="nb-NO"/>
        </a:p>
      </dgm:t>
    </dgm:pt>
    <dgm:pt modelId="{A625AB8F-4569-4A10-B24F-D14F6E81E083}" type="pres">
      <dgm:prSet presAssocID="{2F7875BA-FDA1-400E-A94E-8B96F18D4B69}" presName="hierRoot2" presStyleCnt="0">
        <dgm:presLayoutVars>
          <dgm:hierBranch val="init"/>
        </dgm:presLayoutVars>
      </dgm:prSet>
      <dgm:spPr/>
    </dgm:pt>
    <dgm:pt modelId="{CC1C999F-969B-4BB2-8F02-D984D558DF04}" type="pres">
      <dgm:prSet presAssocID="{2F7875BA-FDA1-400E-A94E-8B96F18D4B69}" presName="rootComposite" presStyleCnt="0"/>
      <dgm:spPr/>
    </dgm:pt>
    <dgm:pt modelId="{832D9B91-597C-491E-9C37-371265C96861}" type="pres">
      <dgm:prSet presAssocID="{2F7875BA-FDA1-400E-A94E-8B96F18D4B69}" presName="rootText" presStyleLbl="node2" presStyleIdx="1" presStyleCnt="5" custScaleX="9707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0145E87-1681-4672-85CD-F7BC7A01D360}" type="pres">
      <dgm:prSet presAssocID="{2F7875BA-FDA1-400E-A94E-8B96F18D4B69}" presName="rootConnector" presStyleLbl="node2" presStyleIdx="1" presStyleCnt="5"/>
      <dgm:spPr/>
      <dgm:t>
        <a:bodyPr/>
        <a:lstStyle/>
        <a:p>
          <a:endParaRPr lang="nb-NO"/>
        </a:p>
      </dgm:t>
    </dgm:pt>
    <dgm:pt modelId="{702A03C9-5480-4FC2-BF7C-3FF18E1D310C}" type="pres">
      <dgm:prSet presAssocID="{2F7875BA-FDA1-400E-A94E-8B96F18D4B69}" presName="hierChild4" presStyleCnt="0"/>
      <dgm:spPr/>
    </dgm:pt>
    <dgm:pt modelId="{4C4F287C-D239-467C-B300-B43EAF3DF55A}" type="pres">
      <dgm:prSet presAssocID="{B82C35CD-9DB9-4FBC-887B-0A1A28D60A6F}" presName="Name37" presStyleLbl="parChTrans1D3" presStyleIdx="0" presStyleCnt="9"/>
      <dgm:spPr/>
      <dgm:t>
        <a:bodyPr/>
        <a:lstStyle/>
        <a:p>
          <a:endParaRPr lang="nb-NO"/>
        </a:p>
      </dgm:t>
    </dgm:pt>
    <dgm:pt modelId="{A5C6990C-CCD6-40E0-B432-41E1698DBF37}" type="pres">
      <dgm:prSet presAssocID="{A3A53FE0-98AA-4DDD-B026-89FB2B2B55C1}" presName="hierRoot2" presStyleCnt="0">
        <dgm:presLayoutVars>
          <dgm:hierBranch val="init"/>
        </dgm:presLayoutVars>
      </dgm:prSet>
      <dgm:spPr/>
    </dgm:pt>
    <dgm:pt modelId="{BA51457C-0DB2-4A26-99B8-1AC3BDCD0891}" type="pres">
      <dgm:prSet presAssocID="{A3A53FE0-98AA-4DDD-B026-89FB2B2B55C1}" presName="rootComposite" presStyleCnt="0"/>
      <dgm:spPr/>
    </dgm:pt>
    <dgm:pt modelId="{31B29244-F0B5-40FD-BBD3-778C51A8E027}" type="pres">
      <dgm:prSet presAssocID="{A3A53FE0-98AA-4DDD-B026-89FB2B2B55C1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E5E6D1C-2BDB-4F79-B285-49C77DDA8078}" type="pres">
      <dgm:prSet presAssocID="{A3A53FE0-98AA-4DDD-B026-89FB2B2B55C1}" presName="rootConnector" presStyleLbl="node3" presStyleIdx="0" presStyleCnt="9"/>
      <dgm:spPr/>
      <dgm:t>
        <a:bodyPr/>
        <a:lstStyle/>
        <a:p>
          <a:endParaRPr lang="nb-NO"/>
        </a:p>
      </dgm:t>
    </dgm:pt>
    <dgm:pt modelId="{30C32D81-30C5-4BCC-A336-AA4ED0A894B7}" type="pres">
      <dgm:prSet presAssocID="{A3A53FE0-98AA-4DDD-B026-89FB2B2B55C1}" presName="hierChild4" presStyleCnt="0"/>
      <dgm:spPr/>
    </dgm:pt>
    <dgm:pt modelId="{C1C3D46E-B92B-434E-B3CC-EC878A4C1024}" type="pres">
      <dgm:prSet presAssocID="{A3A53FE0-98AA-4DDD-B026-89FB2B2B55C1}" presName="hierChild5" presStyleCnt="0"/>
      <dgm:spPr/>
    </dgm:pt>
    <dgm:pt modelId="{9A113B46-81C8-4EA3-82A8-604815E968CD}" type="pres">
      <dgm:prSet presAssocID="{84126C16-9763-4534-A87B-567C55E3BD6B}" presName="Name37" presStyleLbl="parChTrans1D3" presStyleIdx="1" presStyleCnt="9"/>
      <dgm:spPr/>
      <dgm:t>
        <a:bodyPr/>
        <a:lstStyle/>
        <a:p>
          <a:endParaRPr lang="nb-NO"/>
        </a:p>
      </dgm:t>
    </dgm:pt>
    <dgm:pt modelId="{30817DB7-C2FD-4CA8-868E-946FA56E3484}" type="pres">
      <dgm:prSet presAssocID="{90805F2E-4D45-4557-8D99-7C5606636E07}" presName="hierRoot2" presStyleCnt="0">
        <dgm:presLayoutVars>
          <dgm:hierBranch val="init"/>
        </dgm:presLayoutVars>
      </dgm:prSet>
      <dgm:spPr/>
    </dgm:pt>
    <dgm:pt modelId="{43DC0362-85AE-482E-9A2C-D413D51CB3FE}" type="pres">
      <dgm:prSet presAssocID="{90805F2E-4D45-4557-8D99-7C5606636E07}" presName="rootComposite" presStyleCnt="0"/>
      <dgm:spPr/>
    </dgm:pt>
    <dgm:pt modelId="{21AF43BE-D06F-42ED-B2FB-CB9129DC0283}" type="pres">
      <dgm:prSet presAssocID="{90805F2E-4D45-4557-8D99-7C5606636E07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545FB2E-BF60-4D00-9093-411FC8C44AAF}" type="pres">
      <dgm:prSet presAssocID="{90805F2E-4D45-4557-8D99-7C5606636E07}" presName="rootConnector" presStyleLbl="node3" presStyleIdx="1" presStyleCnt="9"/>
      <dgm:spPr/>
      <dgm:t>
        <a:bodyPr/>
        <a:lstStyle/>
        <a:p>
          <a:endParaRPr lang="nb-NO"/>
        </a:p>
      </dgm:t>
    </dgm:pt>
    <dgm:pt modelId="{9B79462D-31E1-46F2-86F1-07F5951C0E2E}" type="pres">
      <dgm:prSet presAssocID="{90805F2E-4D45-4557-8D99-7C5606636E07}" presName="hierChild4" presStyleCnt="0"/>
      <dgm:spPr/>
    </dgm:pt>
    <dgm:pt modelId="{826E340E-163D-4505-9974-C19BA26B4850}" type="pres">
      <dgm:prSet presAssocID="{90805F2E-4D45-4557-8D99-7C5606636E07}" presName="hierChild5" presStyleCnt="0"/>
      <dgm:spPr/>
    </dgm:pt>
    <dgm:pt modelId="{836E7E93-BC74-4E80-B759-7F17778F43C1}" type="pres">
      <dgm:prSet presAssocID="{2F7875BA-FDA1-400E-A94E-8B96F18D4B69}" presName="hierChild5" presStyleCnt="0"/>
      <dgm:spPr/>
    </dgm:pt>
    <dgm:pt modelId="{F2BE3030-759C-4AD3-A862-F226CB44BB4B}" type="pres">
      <dgm:prSet presAssocID="{5D093179-5EB1-40F6-AC5C-83E78A7A1F74}" presName="Name37" presStyleLbl="parChTrans1D2" presStyleIdx="2" presStyleCnt="7"/>
      <dgm:spPr/>
      <dgm:t>
        <a:bodyPr/>
        <a:lstStyle/>
        <a:p>
          <a:endParaRPr lang="nb-NO"/>
        </a:p>
      </dgm:t>
    </dgm:pt>
    <dgm:pt modelId="{A1FEBF1E-3B4C-49F0-B73E-06D7D0F442B0}" type="pres">
      <dgm:prSet presAssocID="{A9155B66-8E93-49D5-8E7E-958C4298FDBB}" presName="hierRoot2" presStyleCnt="0">
        <dgm:presLayoutVars>
          <dgm:hierBranch val="init"/>
        </dgm:presLayoutVars>
      </dgm:prSet>
      <dgm:spPr/>
    </dgm:pt>
    <dgm:pt modelId="{C46883E1-0F9A-4286-852A-FDC89E1D7FAB}" type="pres">
      <dgm:prSet presAssocID="{A9155B66-8E93-49D5-8E7E-958C4298FDBB}" presName="rootComposite" presStyleCnt="0"/>
      <dgm:spPr/>
    </dgm:pt>
    <dgm:pt modelId="{6E49E0EE-DFAF-4334-8034-7C6F567B66D3}" type="pres">
      <dgm:prSet presAssocID="{A9155B66-8E93-49D5-8E7E-958C4298FDBB}" presName="rootText" presStyleLbl="node2" presStyleIdx="2" presStyleCnt="5" custScaleX="9707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5DA3D76-E4D0-4FE1-9A02-13929F33D839}" type="pres">
      <dgm:prSet presAssocID="{A9155B66-8E93-49D5-8E7E-958C4298FDBB}" presName="rootConnector" presStyleLbl="node2" presStyleIdx="2" presStyleCnt="5"/>
      <dgm:spPr/>
      <dgm:t>
        <a:bodyPr/>
        <a:lstStyle/>
        <a:p>
          <a:endParaRPr lang="nb-NO"/>
        </a:p>
      </dgm:t>
    </dgm:pt>
    <dgm:pt modelId="{4714A60E-3134-4E19-9F65-6333D30327CD}" type="pres">
      <dgm:prSet presAssocID="{A9155B66-8E93-49D5-8E7E-958C4298FDBB}" presName="hierChild4" presStyleCnt="0"/>
      <dgm:spPr/>
    </dgm:pt>
    <dgm:pt modelId="{B648B823-E00F-43CF-A05F-42C7E40D2709}" type="pres">
      <dgm:prSet presAssocID="{D8A49A9F-2533-40AB-B340-4980B1447EA7}" presName="Name37" presStyleLbl="parChTrans1D3" presStyleIdx="2" presStyleCnt="9"/>
      <dgm:spPr/>
      <dgm:t>
        <a:bodyPr/>
        <a:lstStyle/>
        <a:p>
          <a:endParaRPr lang="nb-NO"/>
        </a:p>
      </dgm:t>
    </dgm:pt>
    <dgm:pt modelId="{FFDDB410-BCCA-4575-970A-5386C007874E}" type="pres">
      <dgm:prSet presAssocID="{800D2E1D-7DBE-4162-ADDD-2326F922509F}" presName="hierRoot2" presStyleCnt="0">
        <dgm:presLayoutVars>
          <dgm:hierBranch val="init"/>
        </dgm:presLayoutVars>
      </dgm:prSet>
      <dgm:spPr/>
    </dgm:pt>
    <dgm:pt modelId="{C8C27DF6-0968-444E-B63A-8FB7F38577A5}" type="pres">
      <dgm:prSet presAssocID="{800D2E1D-7DBE-4162-ADDD-2326F922509F}" presName="rootComposite" presStyleCnt="0"/>
      <dgm:spPr/>
    </dgm:pt>
    <dgm:pt modelId="{624846AA-C936-4B0A-BE41-ECC93B5BF52E}" type="pres">
      <dgm:prSet presAssocID="{800D2E1D-7DBE-4162-ADDD-2326F922509F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C755158-CB93-4BBD-84B3-D2AAACC10F7A}" type="pres">
      <dgm:prSet presAssocID="{800D2E1D-7DBE-4162-ADDD-2326F922509F}" presName="rootConnector" presStyleLbl="node3" presStyleIdx="2" presStyleCnt="9"/>
      <dgm:spPr/>
      <dgm:t>
        <a:bodyPr/>
        <a:lstStyle/>
        <a:p>
          <a:endParaRPr lang="nb-NO"/>
        </a:p>
      </dgm:t>
    </dgm:pt>
    <dgm:pt modelId="{0772EFEF-005F-4F83-B734-8F5B07383316}" type="pres">
      <dgm:prSet presAssocID="{800D2E1D-7DBE-4162-ADDD-2326F922509F}" presName="hierChild4" presStyleCnt="0"/>
      <dgm:spPr/>
    </dgm:pt>
    <dgm:pt modelId="{7CD98F28-D908-46C0-AC2E-6D66294D9475}" type="pres">
      <dgm:prSet presAssocID="{800D2E1D-7DBE-4162-ADDD-2326F922509F}" presName="hierChild5" presStyleCnt="0"/>
      <dgm:spPr/>
    </dgm:pt>
    <dgm:pt modelId="{A84A0C99-586D-4D43-B9C3-BEE520C3CBD1}" type="pres">
      <dgm:prSet presAssocID="{8634577B-3333-4A1B-9057-8424854F7468}" presName="Name37" presStyleLbl="parChTrans1D3" presStyleIdx="3" presStyleCnt="9"/>
      <dgm:spPr/>
      <dgm:t>
        <a:bodyPr/>
        <a:lstStyle/>
        <a:p>
          <a:endParaRPr lang="nb-NO"/>
        </a:p>
      </dgm:t>
    </dgm:pt>
    <dgm:pt modelId="{CEC3A269-7B69-423A-8031-B2411C8A03A6}" type="pres">
      <dgm:prSet presAssocID="{054456FB-8DAD-4CDC-8EF0-CB6BED3886B4}" presName="hierRoot2" presStyleCnt="0">
        <dgm:presLayoutVars>
          <dgm:hierBranch val="init"/>
        </dgm:presLayoutVars>
      </dgm:prSet>
      <dgm:spPr/>
    </dgm:pt>
    <dgm:pt modelId="{0C062298-263C-40CF-B5CB-A4A61DB9C056}" type="pres">
      <dgm:prSet presAssocID="{054456FB-8DAD-4CDC-8EF0-CB6BED3886B4}" presName="rootComposite" presStyleCnt="0"/>
      <dgm:spPr/>
    </dgm:pt>
    <dgm:pt modelId="{C5D19E96-0C85-424A-AFF8-5F6A8E7F4431}" type="pres">
      <dgm:prSet presAssocID="{054456FB-8DAD-4CDC-8EF0-CB6BED3886B4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469BA3E-D3C7-4E40-BB8B-2CFC5894882C}" type="pres">
      <dgm:prSet presAssocID="{054456FB-8DAD-4CDC-8EF0-CB6BED3886B4}" presName="rootConnector" presStyleLbl="node3" presStyleIdx="3" presStyleCnt="9"/>
      <dgm:spPr/>
      <dgm:t>
        <a:bodyPr/>
        <a:lstStyle/>
        <a:p>
          <a:endParaRPr lang="nb-NO"/>
        </a:p>
      </dgm:t>
    </dgm:pt>
    <dgm:pt modelId="{04456A28-9DFF-45D1-8BA4-8D294DB3C1BD}" type="pres">
      <dgm:prSet presAssocID="{054456FB-8DAD-4CDC-8EF0-CB6BED3886B4}" presName="hierChild4" presStyleCnt="0"/>
      <dgm:spPr/>
    </dgm:pt>
    <dgm:pt modelId="{BA519918-98D6-45E4-9470-8687DEA1308F}" type="pres">
      <dgm:prSet presAssocID="{054456FB-8DAD-4CDC-8EF0-CB6BED3886B4}" presName="hierChild5" presStyleCnt="0"/>
      <dgm:spPr/>
    </dgm:pt>
    <dgm:pt modelId="{31B01E82-F82E-4996-96AF-873564A030A5}" type="pres">
      <dgm:prSet presAssocID="{F0676A16-63E5-4C6C-9B0A-9AEB0D0D866E}" presName="Name37" presStyleLbl="parChTrans1D3" presStyleIdx="4" presStyleCnt="9"/>
      <dgm:spPr/>
      <dgm:t>
        <a:bodyPr/>
        <a:lstStyle/>
        <a:p>
          <a:endParaRPr lang="nb-NO"/>
        </a:p>
      </dgm:t>
    </dgm:pt>
    <dgm:pt modelId="{E5425158-EBF4-4DCE-BFC5-D0BDABE329B2}" type="pres">
      <dgm:prSet presAssocID="{70720B55-4AEC-4C8F-A0BA-9A6C763B541A}" presName="hierRoot2" presStyleCnt="0">
        <dgm:presLayoutVars>
          <dgm:hierBranch val="init"/>
        </dgm:presLayoutVars>
      </dgm:prSet>
      <dgm:spPr/>
    </dgm:pt>
    <dgm:pt modelId="{32656580-346C-4AB2-BC58-CE698E898919}" type="pres">
      <dgm:prSet presAssocID="{70720B55-4AEC-4C8F-A0BA-9A6C763B541A}" presName="rootComposite" presStyleCnt="0"/>
      <dgm:spPr/>
    </dgm:pt>
    <dgm:pt modelId="{D5AE3D93-3C68-490D-B4D3-98B5E6B416BC}" type="pres">
      <dgm:prSet presAssocID="{70720B55-4AEC-4C8F-A0BA-9A6C763B541A}" presName="rootText" presStyleLbl="node3" presStyleIdx="4" presStyleCnt="9" custLinFactNeighborX="-1284" custLinFactNeighborY="-1284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7D4D700-70B1-4173-9CE3-AC61DA0D3E8E}" type="pres">
      <dgm:prSet presAssocID="{70720B55-4AEC-4C8F-A0BA-9A6C763B541A}" presName="rootConnector" presStyleLbl="node3" presStyleIdx="4" presStyleCnt="9"/>
      <dgm:spPr/>
      <dgm:t>
        <a:bodyPr/>
        <a:lstStyle/>
        <a:p>
          <a:endParaRPr lang="nb-NO"/>
        </a:p>
      </dgm:t>
    </dgm:pt>
    <dgm:pt modelId="{C214FD96-E9D6-4B8F-A4F0-B02A9FBBB8B1}" type="pres">
      <dgm:prSet presAssocID="{70720B55-4AEC-4C8F-A0BA-9A6C763B541A}" presName="hierChild4" presStyleCnt="0"/>
      <dgm:spPr/>
    </dgm:pt>
    <dgm:pt modelId="{95742FEA-B87A-4D57-B32F-B0279E40503A}" type="pres">
      <dgm:prSet presAssocID="{70720B55-4AEC-4C8F-A0BA-9A6C763B541A}" presName="hierChild5" presStyleCnt="0"/>
      <dgm:spPr/>
    </dgm:pt>
    <dgm:pt modelId="{607FA967-BB38-4183-A4C3-D83718E214C8}" type="pres">
      <dgm:prSet presAssocID="{A9155B66-8E93-49D5-8E7E-958C4298FDBB}" presName="hierChild5" presStyleCnt="0"/>
      <dgm:spPr/>
    </dgm:pt>
    <dgm:pt modelId="{80AF57A2-69E4-4524-99D2-AF42689DC1CE}" type="pres">
      <dgm:prSet presAssocID="{6E738F37-C418-4D83-B344-A18EFA2ED8EA}" presName="Name37" presStyleLbl="parChTrans1D2" presStyleIdx="3" presStyleCnt="7"/>
      <dgm:spPr/>
      <dgm:t>
        <a:bodyPr/>
        <a:lstStyle/>
        <a:p>
          <a:endParaRPr lang="nb-NO"/>
        </a:p>
      </dgm:t>
    </dgm:pt>
    <dgm:pt modelId="{03F6C117-711C-4424-9BB4-426A56F5F1D9}" type="pres">
      <dgm:prSet presAssocID="{1FF9947E-2CEC-4196-956D-C3B5B8649B4C}" presName="hierRoot2" presStyleCnt="0">
        <dgm:presLayoutVars>
          <dgm:hierBranch val="init"/>
        </dgm:presLayoutVars>
      </dgm:prSet>
      <dgm:spPr/>
    </dgm:pt>
    <dgm:pt modelId="{B1F69C1B-D96A-481E-AD93-EA040A4D57EC}" type="pres">
      <dgm:prSet presAssocID="{1FF9947E-2CEC-4196-956D-C3B5B8649B4C}" presName="rootComposite" presStyleCnt="0"/>
      <dgm:spPr/>
    </dgm:pt>
    <dgm:pt modelId="{B5ADCFB2-828F-415F-B0D0-906731DBCF12}" type="pres">
      <dgm:prSet presAssocID="{1FF9947E-2CEC-4196-956D-C3B5B8649B4C}" presName="rootText" presStyleLbl="node2" presStyleIdx="3" presStyleCnt="5" custScaleX="9707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DD8A3E0-8FE8-4D42-9018-D4090D0C881E}" type="pres">
      <dgm:prSet presAssocID="{1FF9947E-2CEC-4196-956D-C3B5B8649B4C}" presName="rootConnector" presStyleLbl="node2" presStyleIdx="3" presStyleCnt="5"/>
      <dgm:spPr/>
      <dgm:t>
        <a:bodyPr/>
        <a:lstStyle/>
        <a:p>
          <a:endParaRPr lang="nb-NO"/>
        </a:p>
      </dgm:t>
    </dgm:pt>
    <dgm:pt modelId="{C1BA8E41-D0A6-420C-8AA8-8D51905CFF45}" type="pres">
      <dgm:prSet presAssocID="{1FF9947E-2CEC-4196-956D-C3B5B8649B4C}" presName="hierChild4" presStyleCnt="0"/>
      <dgm:spPr/>
    </dgm:pt>
    <dgm:pt modelId="{8F532B26-26E0-44EF-A7C7-24A948B8C6D5}" type="pres">
      <dgm:prSet presAssocID="{E3CCA504-C5BC-4B88-A500-1FAC96126912}" presName="Name37" presStyleLbl="parChTrans1D3" presStyleIdx="5" presStyleCnt="9"/>
      <dgm:spPr/>
      <dgm:t>
        <a:bodyPr/>
        <a:lstStyle/>
        <a:p>
          <a:endParaRPr lang="nb-NO"/>
        </a:p>
      </dgm:t>
    </dgm:pt>
    <dgm:pt modelId="{E7CFEFEC-C2A8-41FE-9FB6-F1A7DFAF5F1A}" type="pres">
      <dgm:prSet presAssocID="{F93BDCED-EF56-484E-B9D9-B985908482A7}" presName="hierRoot2" presStyleCnt="0">
        <dgm:presLayoutVars>
          <dgm:hierBranch val="init"/>
        </dgm:presLayoutVars>
      </dgm:prSet>
      <dgm:spPr/>
    </dgm:pt>
    <dgm:pt modelId="{B069802B-4683-4461-984F-E81F0765D291}" type="pres">
      <dgm:prSet presAssocID="{F93BDCED-EF56-484E-B9D9-B985908482A7}" presName="rootComposite" presStyleCnt="0"/>
      <dgm:spPr/>
    </dgm:pt>
    <dgm:pt modelId="{9FF86167-D018-4257-A5A4-4AF82338C52C}" type="pres">
      <dgm:prSet presAssocID="{F93BDCED-EF56-484E-B9D9-B985908482A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D1095C4-3344-4452-A03C-3654894D17C1}" type="pres">
      <dgm:prSet presAssocID="{F93BDCED-EF56-484E-B9D9-B985908482A7}" presName="rootConnector" presStyleLbl="node3" presStyleIdx="5" presStyleCnt="9"/>
      <dgm:spPr/>
      <dgm:t>
        <a:bodyPr/>
        <a:lstStyle/>
        <a:p>
          <a:endParaRPr lang="nb-NO"/>
        </a:p>
      </dgm:t>
    </dgm:pt>
    <dgm:pt modelId="{F5239067-1B1E-444E-A986-1FFA4F1A0984}" type="pres">
      <dgm:prSet presAssocID="{F93BDCED-EF56-484E-B9D9-B985908482A7}" presName="hierChild4" presStyleCnt="0"/>
      <dgm:spPr/>
    </dgm:pt>
    <dgm:pt modelId="{F48C303D-B3B1-41CF-8611-3E690E70F728}" type="pres">
      <dgm:prSet presAssocID="{F93BDCED-EF56-484E-B9D9-B985908482A7}" presName="hierChild5" presStyleCnt="0"/>
      <dgm:spPr/>
    </dgm:pt>
    <dgm:pt modelId="{3111F78B-07E2-4EA6-936A-685604692C6B}" type="pres">
      <dgm:prSet presAssocID="{0C00C131-6A7C-4271-B164-79FDE2089023}" presName="Name37" presStyleLbl="parChTrans1D3" presStyleIdx="6" presStyleCnt="9"/>
      <dgm:spPr/>
      <dgm:t>
        <a:bodyPr/>
        <a:lstStyle/>
        <a:p>
          <a:endParaRPr lang="nb-NO"/>
        </a:p>
      </dgm:t>
    </dgm:pt>
    <dgm:pt modelId="{D6610DE6-4208-4C38-BECD-D8AEE64652DB}" type="pres">
      <dgm:prSet presAssocID="{B7C3901F-8CE4-4D9B-859B-85ACE3DFB55B}" presName="hierRoot2" presStyleCnt="0">
        <dgm:presLayoutVars>
          <dgm:hierBranch val="init"/>
        </dgm:presLayoutVars>
      </dgm:prSet>
      <dgm:spPr/>
    </dgm:pt>
    <dgm:pt modelId="{4493F480-45BE-46EE-ABE0-049AC0FA492D}" type="pres">
      <dgm:prSet presAssocID="{B7C3901F-8CE4-4D9B-859B-85ACE3DFB55B}" presName="rootComposite" presStyleCnt="0"/>
      <dgm:spPr/>
    </dgm:pt>
    <dgm:pt modelId="{7DA47CD7-DC7B-4202-BDF1-7C488A06A69C}" type="pres">
      <dgm:prSet presAssocID="{B7C3901F-8CE4-4D9B-859B-85ACE3DFB55B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3CD030C-A1CB-4DCB-99BC-2AC0E9EDB0CA}" type="pres">
      <dgm:prSet presAssocID="{B7C3901F-8CE4-4D9B-859B-85ACE3DFB55B}" presName="rootConnector" presStyleLbl="node3" presStyleIdx="6" presStyleCnt="9"/>
      <dgm:spPr/>
      <dgm:t>
        <a:bodyPr/>
        <a:lstStyle/>
        <a:p>
          <a:endParaRPr lang="nb-NO"/>
        </a:p>
      </dgm:t>
    </dgm:pt>
    <dgm:pt modelId="{A8A7680D-220B-47A6-AF88-BCF3A9B75E82}" type="pres">
      <dgm:prSet presAssocID="{B7C3901F-8CE4-4D9B-859B-85ACE3DFB55B}" presName="hierChild4" presStyleCnt="0"/>
      <dgm:spPr/>
    </dgm:pt>
    <dgm:pt modelId="{F1BF719A-109F-41D5-86B7-1AFA8E9BA4A0}" type="pres">
      <dgm:prSet presAssocID="{B7C3901F-8CE4-4D9B-859B-85ACE3DFB55B}" presName="hierChild5" presStyleCnt="0"/>
      <dgm:spPr/>
    </dgm:pt>
    <dgm:pt modelId="{EE456C85-1D6A-4A0F-8CCE-FC82B5461DC7}" type="pres">
      <dgm:prSet presAssocID="{1FF9947E-2CEC-4196-956D-C3B5B8649B4C}" presName="hierChild5" presStyleCnt="0"/>
      <dgm:spPr/>
    </dgm:pt>
    <dgm:pt modelId="{4BD25DD9-92D6-44FA-BCAD-27DFB0871D1C}" type="pres">
      <dgm:prSet presAssocID="{D981EF83-9D6E-44A1-8723-73D2D6A7639D}" presName="Name37" presStyleLbl="parChTrans1D2" presStyleIdx="4" presStyleCnt="7"/>
      <dgm:spPr/>
      <dgm:t>
        <a:bodyPr/>
        <a:lstStyle/>
        <a:p>
          <a:endParaRPr lang="nb-NO"/>
        </a:p>
      </dgm:t>
    </dgm:pt>
    <dgm:pt modelId="{97511296-AC96-40DA-AF09-32C893DA91BF}" type="pres">
      <dgm:prSet presAssocID="{BA115845-FBC2-4F80-9DC2-B0856B2BE2E3}" presName="hierRoot2" presStyleCnt="0">
        <dgm:presLayoutVars>
          <dgm:hierBranch val="init"/>
        </dgm:presLayoutVars>
      </dgm:prSet>
      <dgm:spPr/>
    </dgm:pt>
    <dgm:pt modelId="{71371ED0-8560-4FFD-9721-1BDB4A7EF40A}" type="pres">
      <dgm:prSet presAssocID="{BA115845-FBC2-4F80-9DC2-B0856B2BE2E3}" presName="rootComposite" presStyleCnt="0"/>
      <dgm:spPr/>
    </dgm:pt>
    <dgm:pt modelId="{01248F8E-C639-4D8A-A08C-3C3A63583292}" type="pres">
      <dgm:prSet presAssocID="{BA115845-FBC2-4F80-9DC2-B0856B2BE2E3}" presName="rootText" presStyleLbl="node2" presStyleIdx="4" presStyleCnt="5" custScaleX="9707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BE3F977-D965-4899-B942-61F436081F24}" type="pres">
      <dgm:prSet presAssocID="{BA115845-FBC2-4F80-9DC2-B0856B2BE2E3}" presName="rootConnector" presStyleLbl="node2" presStyleIdx="4" presStyleCnt="5"/>
      <dgm:spPr/>
      <dgm:t>
        <a:bodyPr/>
        <a:lstStyle/>
        <a:p>
          <a:endParaRPr lang="nb-NO"/>
        </a:p>
      </dgm:t>
    </dgm:pt>
    <dgm:pt modelId="{AF42FEFF-A592-416B-B00F-60F1F554741F}" type="pres">
      <dgm:prSet presAssocID="{BA115845-FBC2-4F80-9DC2-B0856B2BE2E3}" presName="hierChild4" presStyleCnt="0"/>
      <dgm:spPr/>
    </dgm:pt>
    <dgm:pt modelId="{A4047B5D-CCC1-4C9B-AD06-39AA90D3180E}" type="pres">
      <dgm:prSet presAssocID="{A30D7764-CB8B-4DE2-93EF-6D688F4A012C}" presName="Name37" presStyleLbl="parChTrans1D3" presStyleIdx="7" presStyleCnt="9"/>
      <dgm:spPr/>
      <dgm:t>
        <a:bodyPr/>
        <a:lstStyle/>
        <a:p>
          <a:endParaRPr lang="nb-NO"/>
        </a:p>
      </dgm:t>
    </dgm:pt>
    <dgm:pt modelId="{4DD23899-F98F-4E4E-99C8-0C4FE69534B9}" type="pres">
      <dgm:prSet presAssocID="{54E829EB-A309-4C26-A2AF-963D51EEBEAE}" presName="hierRoot2" presStyleCnt="0">
        <dgm:presLayoutVars>
          <dgm:hierBranch val="init"/>
        </dgm:presLayoutVars>
      </dgm:prSet>
      <dgm:spPr/>
    </dgm:pt>
    <dgm:pt modelId="{D016AA7A-5A85-4858-813F-58473D15A0C6}" type="pres">
      <dgm:prSet presAssocID="{54E829EB-A309-4C26-A2AF-963D51EEBEAE}" presName="rootComposite" presStyleCnt="0"/>
      <dgm:spPr/>
    </dgm:pt>
    <dgm:pt modelId="{B171820A-9A57-496C-8F73-5F0223F6DA06}" type="pres">
      <dgm:prSet presAssocID="{54E829EB-A309-4C26-A2AF-963D51EEBEAE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73BB89A-6A28-447C-AA0F-5822AD80D322}" type="pres">
      <dgm:prSet presAssocID="{54E829EB-A309-4C26-A2AF-963D51EEBEAE}" presName="rootConnector" presStyleLbl="node3" presStyleIdx="7" presStyleCnt="9"/>
      <dgm:spPr/>
      <dgm:t>
        <a:bodyPr/>
        <a:lstStyle/>
        <a:p>
          <a:endParaRPr lang="nb-NO"/>
        </a:p>
      </dgm:t>
    </dgm:pt>
    <dgm:pt modelId="{4FDDE9B5-4649-44AE-8F32-6B6A9977B702}" type="pres">
      <dgm:prSet presAssocID="{54E829EB-A309-4C26-A2AF-963D51EEBEAE}" presName="hierChild4" presStyleCnt="0"/>
      <dgm:spPr/>
    </dgm:pt>
    <dgm:pt modelId="{9D21160B-4CAD-4647-A14E-78845EE6A8F7}" type="pres">
      <dgm:prSet presAssocID="{54E829EB-A309-4C26-A2AF-963D51EEBEAE}" presName="hierChild5" presStyleCnt="0"/>
      <dgm:spPr/>
    </dgm:pt>
    <dgm:pt modelId="{AFC44383-4938-4186-B499-F9B0E388BE07}" type="pres">
      <dgm:prSet presAssocID="{ADE88455-8B71-423E-80A4-263D333B6C86}" presName="Name37" presStyleLbl="parChTrans1D3" presStyleIdx="8" presStyleCnt="9"/>
      <dgm:spPr/>
      <dgm:t>
        <a:bodyPr/>
        <a:lstStyle/>
        <a:p>
          <a:endParaRPr lang="nb-NO"/>
        </a:p>
      </dgm:t>
    </dgm:pt>
    <dgm:pt modelId="{7174FC42-F26D-4684-916A-DBD62C20CF60}" type="pres">
      <dgm:prSet presAssocID="{D411EA8D-0B99-4288-9B0A-F5BAEC2B4D54}" presName="hierRoot2" presStyleCnt="0">
        <dgm:presLayoutVars>
          <dgm:hierBranch val="init"/>
        </dgm:presLayoutVars>
      </dgm:prSet>
      <dgm:spPr/>
    </dgm:pt>
    <dgm:pt modelId="{6AB23AED-C4A2-4743-B121-3E1955141530}" type="pres">
      <dgm:prSet presAssocID="{D411EA8D-0B99-4288-9B0A-F5BAEC2B4D54}" presName="rootComposite" presStyleCnt="0"/>
      <dgm:spPr/>
    </dgm:pt>
    <dgm:pt modelId="{7AAE6636-CEA1-4C53-B732-38FF754A5AC5}" type="pres">
      <dgm:prSet presAssocID="{D411EA8D-0B99-4288-9B0A-F5BAEC2B4D54}" presName="rootText" presStyleLbl="node3" presStyleIdx="8" presStyleCnt="9" custLinFactNeighborX="-433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243E4C3-8F57-4345-BD04-20696B09BE3F}" type="pres">
      <dgm:prSet presAssocID="{D411EA8D-0B99-4288-9B0A-F5BAEC2B4D54}" presName="rootConnector" presStyleLbl="node3" presStyleIdx="8" presStyleCnt="9"/>
      <dgm:spPr/>
      <dgm:t>
        <a:bodyPr/>
        <a:lstStyle/>
        <a:p>
          <a:endParaRPr lang="nb-NO"/>
        </a:p>
      </dgm:t>
    </dgm:pt>
    <dgm:pt modelId="{17C18C8E-ED2A-49F9-A0AA-7F7A46256265}" type="pres">
      <dgm:prSet presAssocID="{D411EA8D-0B99-4288-9B0A-F5BAEC2B4D54}" presName="hierChild4" presStyleCnt="0"/>
      <dgm:spPr/>
    </dgm:pt>
    <dgm:pt modelId="{2E0693A5-7B34-4E3F-BF6B-5B1ABFE4FEE4}" type="pres">
      <dgm:prSet presAssocID="{D411EA8D-0B99-4288-9B0A-F5BAEC2B4D54}" presName="hierChild5" presStyleCnt="0"/>
      <dgm:spPr/>
    </dgm:pt>
    <dgm:pt modelId="{0CB004D4-C705-48C4-A41D-795035FF7EE0}" type="pres">
      <dgm:prSet presAssocID="{BA115845-FBC2-4F80-9DC2-B0856B2BE2E3}" presName="hierChild5" presStyleCnt="0"/>
      <dgm:spPr/>
    </dgm:pt>
    <dgm:pt modelId="{5F0F511C-1EDA-4627-A1E9-9487BE664BA2}" type="pres">
      <dgm:prSet presAssocID="{E0EFCE1E-7D07-405F-ADDF-B05BDADF136D}" presName="hierChild3" presStyleCnt="0"/>
      <dgm:spPr/>
    </dgm:pt>
    <dgm:pt modelId="{55520FC4-D0AD-44FF-BB3D-31C73CF6E84A}" type="pres">
      <dgm:prSet presAssocID="{09BDAD18-F29A-4AFA-ACA2-36932E83711F}" presName="Name111" presStyleLbl="parChTrans1D2" presStyleIdx="5" presStyleCnt="7"/>
      <dgm:spPr/>
      <dgm:t>
        <a:bodyPr/>
        <a:lstStyle/>
        <a:p>
          <a:endParaRPr lang="nb-NO"/>
        </a:p>
      </dgm:t>
    </dgm:pt>
    <dgm:pt modelId="{B9D7C1E5-6265-478A-AEE2-CFACE7DDAE7E}" type="pres">
      <dgm:prSet presAssocID="{DC95E0D4-65CE-443B-B4A3-B0B597E54E55}" presName="hierRoot3" presStyleCnt="0">
        <dgm:presLayoutVars>
          <dgm:hierBranch val="init"/>
        </dgm:presLayoutVars>
      </dgm:prSet>
      <dgm:spPr/>
    </dgm:pt>
    <dgm:pt modelId="{94EEC166-F2D7-42E4-AC9B-125CB74AE9FA}" type="pres">
      <dgm:prSet presAssocID="{DC95E0D4-65CE-443B-B4A3-B0B597E54E55}" presName="rootComposite3" presStyleCnt="0"/>
      <dgm:spPr/>
    </dgm:pt>
    <dgm:pt modelId="{7D8690E7-449C-4E24-9695-9AA04048422F}" type="pres">
      <dgm:prSet presAssocID="{DC95E0D4-65CE-443B-B4A3-B0B597E54E55}" presName="rootText3" presStyleLbl="asst1" presStyleIdx="0" presStyleCnt="2" custScaleX="121799" custScaleY="87370" custLinFactNeighborX="-580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C33B7A3-04B5-4F96-B76B-7FA9111B494D}" type="pres">
      <dgm:prSet presAssocID="{DC95E0D4-65CE-443B-B4A3-B0B597E54E55}" presName="rootConnector3" presStyleLbl="asst1" presStyleIdx="0" presStyleCnt="2"/>
      <dgm:spPr/>
      <dgm:t>
        <a:bodyPr/>
        <a:lstStyle/>
        <a:p>
          <a:endParaRPr lang="nb-NO"/>
        </a:p>
      </dgm:t>
    </dgm:pt>
    <dgm:pt modelId="{789419CA-A741-464F-94EF-318EB547A472}" type="pres">
      <dgm:prSet presAssocID="{DC95E0D4-65CE-443B-B4A3-B0B597E54E55}" presName="hierChild6" presStyleCnt="0"/>
      <dgm:spPr/>
    </dgm:pt>
    <dgm:pt modelId="{FB2F37AB-57F9-4F1F-A573-C59D50381B58}" type="pres">
      <dgm:prSet presAssocID="{DC95E0D4-65CE-443B-B4A3-B0B597E54E55}" presName="hierChild7" presStyleCnt="0"/>
      <dgm:spPr/>
    </dgm:pt>
    <dgm:pt modelId="{5379A432-4988-46D9-9EAE-466A37A7EC98}" type="pres">
      <dgm:prSet presAssocID="{53B0EAFA-0D96-4F78-8E85-599F0C4A6E4B}" presName="Name111" presStyleLbl="parChTrans1D2" presStyleIdx="6" presStyleCnt="7"/>
      <dgm:spPr/>
      <dgm:t>
        <a:bodyPr/>
        <a:lstStyle/>
        <a:p>
          <a:endParaRPr lang="nb-NO"/>
        </a:p>
      </dgm:t>
    </dgm:pt>
    <dgm:pt modelId="{0C015B93-F6D1-4D12-9A0C-D6E9CD7C9294}" type="pres">
      <dgm:prSet presAssocID="{5F6B2007-CDD4-4F4C-B9D8-FE282F92637C}" presName="hierRoot3" presStyleCnt="0">
        <dgm:presLayoutVars>
          <dgm:hierBranch val="init"/>
        </dgm:presLayoutVars>
      </dgm:prSet>
      <dgm:spPr/>
    </dgm:pt>
    <dgm:pt modelId="{032DF645-F370-4F4F-8999-2720BD387002}" type="pres">
      <dgm:prSet presAssocID="{5F6B2007-CDD4-4F4C-B9D8-FE282F92637C}" presName="rootComposite3" presStyleCnt="0"/>
      <dgm:spPr/>
    </dgm:pt>
    <dgm:pt modelId="{73AF8044-4A5F-47F0-988F-27248BBDC1E4}" type="pres">
      <dgm:prSet presAssocID="{5F6B2007-CDD4-4F4C-B9D8-FE282F92637C}" presName="rootText3" presStyleLbl="asst1" presStyleIdx="1" presStyleCnt="2" custScaleX="121799" custScaleY="87370" custLinFactNeighborX="-5744" custLinFactNeighborY="-12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5ED1D9F-1EBF-4E65-BBFA-A69E72D0792B}" type="pres">
      <dgm:prSet presAssocID="{5F6B2007-CDD4-4F4C-B9D8-FE282F92637C}" presName="rootConnector3" presStyleLbl="asst1" presStyleIdx="1" presStyleCnt="2"/>
      <dgm:spPr/>
      <dgm:t>
        <a:bodyPr/>
        <a:lstStyle/>
        <a:p>
          <a:endParaRPr lang="nb-NO"/>
        </a:p>
      </dgm:t>
    </dgm:pt>
    <dgm:pt modelId="{581BCEFD-E603-49E1-A019-F768A9C23FC5}" type="pres">
      <dgm:prSet presAssocID="{5F6B2007-CDD4-4F4C-B9D8-FE282F92637C}" presName="hierChild6" presStyleCnt="0"/>
      <dgm:spPr/>
    </dgm:pt>
    <dgm:pt modelId="{B7D7C125-1A41-4036-A628-AA3A934E9F8F}" type="pres">
      <dgm:prSet presAssocID="{5F6B2007-CDD4-4F4C-B9D8-FE282F92637C}" presName="hierChild7" presStyleCnt="0"/>
      <dgm:spPr/>
    </dgm:pt>
  </dgm:ptLst>
  <dgm:cxnLst>
    <dgm:cxn modelId="{2C572342-599C-4FFA-94FA-2A61A418C665}" srcId="{E0EFCE1E-7D07-405F-ADDF-B05BDADF136D}" destId="{DC95E0D4-65CE-443B-B4A3-B0B597E54E55}" srcOrd="0" destOrd="0" parTransId="{09BDAD18-F29A-4AFA-ACA2-36932E83711F}" sibTransId="{FDB8E9C3-893D-48A4-8A67-9FB59090444D}"/>
    <dgm:cxn modelId="{AB62B20D-7EFC-4F3C-9D24-AB9DA9926FC5}" type="presOf" srcId="{B7C3901F-8CE4-4D9B-859B-85ACE3DFB55B}" destId="{D3CD030C-A1CB-4DCB-99BC-2AC0E9EDB0CA}" srcOrd="1" destOrd="0" presId="urn:microsoft.com/office/officeart/2005/8/layout/orgChart1"/>
    <dgm:cxn modelId="{E9FF7792-821D-40CF-9FDF-E592A2F3990E}" type="presOf" srcId="{54E829EB-A309-4C26-A2AF-963D51EEBEAE}" destId="{B171820A-9A57-496C-8F73-5F0223F6DA06}" srcOrd="0" destOrd="0" presId="urn:microsoft.com/office/officeart/2005/8/layout/orgChart1"/>
    <dgm:cxn modelId="{60E4407B-D6E8-4E35-94DA-14AA055D7D58}" srcId="{E0EFCE1E-7D07-405F-ADDF-B05BDADF136D}" destId="{1FF9947E-2CEC-4196-956D-C3B5B8649B4C}" srcOrd="4" destOrd="0" parTransId="{6E738F37-C418-4D83-B344-A18EFA2ED8EA}" sibTransId="{88B3FFFF-3EBC-4C85-BC59-5AE140444BC1}"/>
    <dgm:cxn modelId="{61A2F94A-A7F4-4DDC-9D0B-8FDE78D573C5}" type="presOf" srcId="{D8A49A9F-2533-40AB-B340-4980B1447EA7}" destId="{B648B823-E00F-43CF-A05F-42C7E40D2709}" srcOrd="0" destOrd="0" presId="urn:microsoft.com/office/officeart/2005/8/layout/orgChart1"/>
    <dgm:cxn modelId="{C8BA37FE-CB0B-47A1-8945-9EABEED126EE}" type="presOf" srcId="{E3CCA504-C5BC-4B88-A500-1FAC96126912}" destId="{8F532B26-26E0-44EF-A7C7-24A948B8C6D5}" srcOrd="0" destOrd="0" presId="urn:microsoft.com/office/officeart/2005/8/layout/orgChart1"/>
    <dgm:cxn modelId="{FE92DAFB-3A13-47B0-83B0-B6DA59444347}" type="presOf" srcId="{B7C3901F-8CE4-4D9B-859B-85ACE3DFB55B}" destId="{7DA47CD7-DC7B-4202-BDF1-7C488A06A69C}" srcOrd="0" destOrd="0" presId="urn:microsoft.com/office/officeart/2005/8/layout/orgChart1"/>
    <dgm:cxn modelId="{005379C4-89FE-4F5E-B8AE-3C994311E364}" type="presOf" srcId="{6F7FE9D5-8B69-4615-8F4B-4A4619E48A3E}" destId="{0F55336E-27E2-4D8D-9A25-CCE9292C2188}" srcOrd="0" destOrd="0" presId="urn:microsoft.com/office/officeart/2005/8/layout/orgChart1"/>
    <dgm:cxn modelId="{3D91A385-310C-44BB-AEB5-1001B0707ACA}" type="presOf" srcId="{A3A53FE0-98AA-4DDD-B026-89FB2B2B55C1}" destId="{31B29244-F0B5-40FD-BBD3-778C51A8E027}" srcOrd="0" destOrd="0" presId="urn:microsoft.com/office/officeart/2005/8/layout/orgChart1"/>
    <dgm:cxn modelId="{F8C1D2A3-5612-4505-9E7C-F0905FECB1BA}" type="presOf" srcId="{E09640CC-3B9D-4251-86D4-E2EC192D9CA4}" destId="{8DE945E6-73C9-46A1-B0EA-2591E83A2C3D}" srcOrd="0" destOrd="0" presId="urn:microsoft.com/office/officeart/2005/8/layout/orgChart1"/>
    <dgm:cxn modelId="{A5B5FBCD-6FBF-42D6-9DBD-0064D766735A}" type="presOf" srcId="{BA115845-FBC2-4F80-9DC2-B0856B2BE2E3}" destId="{01248F8E-C639-4D8A-A08C-3C3A63583292}" srcOrd="0" destOrd="0" presId="urn:microsoft.com/office/officeart/2005/8/layout/orgChart1"/>
    <dgm:cxn modelId="{1C28C1D5-164F-4ED0-B7C3-D1409B24C5AA}" type="presOf" srcId="{E0EFCE1E-7D07-405F-ADDF-B05BDADF136D}" destId="{2C723CFC-E2CD-4229-B151-2BC7DC348143}" srcOrd="0" destOrd="0" presId="urn:microsoft.com/office/officeart/2005/8/layout/orgChart1"/>
    <dgm:cxn modelId="{EAB7A715-26A6-43D9-9E52-FCA31960A911}" srcId="{2F7875BA-FDA1-400E-A94E-8B96F18D4B69}" destId="{90805F2E-4D45-4557-8D99-7C5606636E07}" srcOrd="1" destOrd="0" parTransId="{84126C16-9763-4534-A87B-567C55E3BD6B}" sibTransId="{91C3013A-1F1E-486B-A629-26EECBB02533}"/>
    <dgm:cxn modelId="{4012E054-B4A3-460D-9FC6-1371821B006B}" type="presOf" srcId="{2F7875BA-FDA1-400E-A94E-8B96F18D4B69}" destId="{832D9B91-597C-491E-9C37-371265C96861}" srcOrd="0" destOrd="0" presId="urn:microsoft.com/office/officeart/2005/8/layout/orgChart1"/>
    <dgm:cxn modelId="{C5A1FF29-ECCD-4B2B-87FB-6628E896E5E6}" type="presOf" srcId="{09BDAD18-F29A-4AFA-ACA2-36932E83711F}" destId="{55520FC4-D0AD-44FF-BB3D-31C73CF6E84A}" srcOrd="0" destOrd="0" presId="urn:microsoft.com/office/officeart/2005/8/layout/orgChart1"/>
    <dgm:cxn modelId="{CC1A83A5-7F52-40A7-933A-41E9E95F873F}" type="presOf" srcId="{53B0EAFA-0D96-4F78-8E85-599F0C4A6E4B}" destId="{5379A432-4988-46D9-9EAE-466A37A7EC98}" srcOrd="0" destOrd="0" presId="urn:microsoft.com/office/officeart/2005/8/layout/orgChart1"/>
    <dgm:cxn modelId="{CBFE5621-6F24-45CC-B728-24C404FF2C33}" type="presOf" srcId="{5F6B2007-CDD4-4F4C-B9D8-FE282F92637C}" destId="{45ED1D9F-1EBF-4E65-BBFA-A69E72D0792B}" srcOrd="1" destOrd="0" presId="urn:microsoft.com/office/officeart/2005/8/layout/orgChart1"/>
    <dgm:cxn modelId="{FE713938-9E29-42BD-95A9-FF894FBF28C7}" type="presOf" srcId="{A9155B66-8E93-49D5-8E7E-958C4298FDBB}" destId="{95DA3D76-E4D0-4FE1-9A02-13929F33D839}" srcOrd="1" destOrd="0" presId="urn:microsoft.com/office/officeart/2005/8/layout/orgChart1"/>
    <dgm:cxn modelId="{DDD44EA1-3AEF-41AB-88C3-002058CCF2EF}" type="presOf" srcId="{E0EFCE1E-7D07-405F-ADDF-B05BDADF136D}" destId="{09F3C19C-68D4-4F18-80C2-603D76625480}" srcOrd="1" destOrd="0" presId="urn:microsoft.com/office/officeart/2005/8/layout/orgChart1"/>
    <dgm:cxn modelId="{D0C6D7B2-20EC-42AF-A2E1-D6DEB2EBEDE3}" type="presOf" srcId="{054456FB-8DAD-4CDC-8EF0-CB6BED3886B4}" destId="{C5D19E96-0C85-424A-AFF8-5F6A8E7F4431}" srcOrd="0" destOrd="0" presId="urn:microsoft.com/office/officeart/2005/8/layout/orgChart1"/>
    <dgm:cxn modelId="{F3544078-1517-4701-93F9-C90D43FDA1F1}" srcId="{A9155B66-8E93-49D5-8E7E-958C4298FDBB}" destId="{054456FB-8DAD-4CDC-8EF0-CB6BED3886B4}" srcOrd="1" destOrd="0" parTransId="{8634577B-3333-4A1B-9057-8424854F7468}" sibTransId="{1819BBF8-FA83-49D3-9BDE-B846BC122F44}"/>
    <dgm:cxn modelId="{4E0FAA01-8F48-4DCC-9A98-512E3CBE43BE}" type="presOf" srcId="{DC95E0D4-65CE-443B-B4A3-B0B597E54E55}" destId="{7D8690E7-449C-4E24-9695-9AA04048422F}" srcOrd="0" destOrd="0" presId="urn:microsoft.com/office/officeart/2005/8/layout/orgChart1"/>
    <dgm:cxn modelId="{4ECE743F-DCBD-4019-A2A6-299F3AD79D2A}" type="presOf" srcId="{A3A53FE0-98AA-4DDD-B026-89FB2B2B55C1}" destId="{CE5E6D1C-2BDB-4F79-B285-49C77DDA8078}" srcOrd="1" destOrd="0" presId="urn:microsoft.com/office/officeart/2005/8/layout/orgChart1"/>
    <dgm:cxn modelId="{6733FEDA-8819-4817-8E46-5D7840C11E49}" srcId="{A9155B66-8E93-49D5-8E7E-958C4298FDBB}" destId="{70720B55-4AEC-4C8F-A0BA-9A6C763B541A}" srcOrd="2" destOrd="0" parTransId="{F0676A16-63E5-4C6C-9B0A-9AEB0D0D866E}" sibTransId="{5D8A3E3B-E74C-4B44-9E42-74164CB3A116}"/>
    <dgm:cxn modelId="{6288960E-6F6A-4F93-B397-B240569E70A7}" type="presOf" srcId="{5F6B2007-CDD4-4F4C-B9D8-FE282F92637C}" destId="{73AF8044-4A5F-47F0-988F-27248BBDC1E4}" srcOrd="0" destOrd="0" presId="urn:microsoft.com/office/officeart/2005/8/layout/orgChart1"/>
    <dgm:cxn modelId="{48F8C1A2-3DEB-46CD-A047-3AB00C399563}" type="presOf" srcId="{BA115845-FBC2-4F80-9DC2-B0856B2BE2E3}" destId="{2BE3F977-D965-4899-B942-61F436081F24}" srcOrd="1" destOrd="0" presId="urn:microsoft.com/office/officeart/2005/8/layout/orgChart1"/>
    <dgm:cxn modelId="{D329FC96-1642-4D3B-9222-25297DF0A354}" srcId="{1FF9947E-2CEC-4196-956D-C3B5B8649B4C}" destId="{B7C3901F-8CE4-4D9B-859B-85ACE3DFB55B}" srcOrd="1" destOrd="0" parTransId="{0C00C131-6A7C-4271-B164-79FDE2089023}" sibTransId="{4268FC7F-06D8-4596-8589-649F9AAFF97E}"/>
    <dgm:cxn modelId="{66BDBEA7-A5E2-4DA2-844C-F39EBA73027C}" type="presOf" srcId="{DC95E0D4-65CE-443B-B4A3-B0B597E54E55}" destId="{9C33B7A3-04B5-4F96-B76B-7FA9111B494D}" srcOrd="1" destOrd="0" presId="urn:microsoft.com/office/officeart/2005/8/layout/orgChart1"/>
    <dgm:cxn modelId="{54B6819D-5C78-4D26-87FB-7335E35A62D2}" type="presOf" srcId="{F93BDCED-EF56-484E-B9D9-B985908482A7}" destId="{7D1095C4-3344-4452-A03C-3654894D17C1}" srcOrd="1" destOrd="0" presId="urn:microsoft.com/office/officeart/2005/8/layout/orgChart1"/>
    <dgm:cxn modelId="{7BAA6492-7636-4483-BBC3-00958ADB26B7}" srcId="{1FF9947E-2CEC-4196-956D-C3B5B8649B4C}" destId="{F93BDCED-EF56-484E-B9D9-B985908482A7}" srcOrd="0" destOrd="0" parTransId="{E3CCA504-C5BC-4B88-A500-1FAC96126912}" sibTransId="{DC8DA406-61C1-483A-8643-25F111C478A9}"/>
    <dgm:cxn modelId="{6CA16F3C-50A2-43E1-90AD-42C828E1DB42}" type="presOf" srcId="{84126C16-9763-4534-A87B-567C55E3BD6B}" destId="{9A113B46-81C8-4EA3-82A8-604815E968CD}" srcOrd="0" destOrd="0" presId="urn:microsoft.com/office/officeart/2005/8/layout/orgChart1"/>
    <dgm:cxn modelId="{905AC074-7825-4335-BDE5-9EBB2BE42B3A}" type="presOf" srcId="{054456FB-8DAD-4CDC-8EF0-CB6BED3886B4}" destId="{0469BA3E-D3C7-4E40-BB8B-2CFC5894882C}" srcOrd="1" destOrd="0" presId="urn:microsoft.com/office/officeart/2005/8/layout/orgChart1"/>
    <dgm:cxn modelId="{86ADAADE-E1A6-48FF-B1B1-96E81E2E6F52}" type="presOf" srcId="{93830ED5-126B-4E2D-9EB5-677C9262CB19}" destId="{C8B3986A-F492-444C-BAFE-62BC4E495F10}" srcOrd="1" destOrd="0" presId="urn:microsoft.com/office/officeart/2005/8/layout/orgChart1"/>
    <dgm:cxn modelId="{F9DF657F-4448-4CBA-98FD-0F1D8E70B31D}" srcId="{E0EFCE1E-7D07-405F-ADDF-B05BDADF136D}" destId="{93830ED5-126B-4E2D-9EB5-677C9262CB19}" srcOrd="1" destOrd="0" parTransId="{E09640CC-3B9D-4251-86D4-E2EC192D9CA4}" sibTransId="{92CF2E3E-7DB9-4A9A-BD2C-8C809AD13F4D}"/>
    <dgm:cxn modelId="{6BE1EF0E-4364-463F-A4F3-782F97FC1331}" srcId="{E0EFCE1E-7D07-405F-ADDF-B05BDADF136D}" destId="{5F6B2007-CDD4-4F4C-B9D8-FE282F92637C}" srcOrd="6" destOrd="0" parTransId="{53B0EAFA-0D96-4F78-8E85-599F0C4A6E4B}" sibTransId="{38EFC573-5C64-420D-A843-A7E6E09DC952}"/>
    <dgm:cxn modelId="{89492218-60FE-44FA-A7F9-716CF2F4C03C}" type="presOf" srcId="{54E829EB-A309-4C26-A2AF-963D51EEBEAE}" destId="{D73BB89A-6A28-447C-AA0F-5822AD80D322}" srcOrd="1" destOrd="0" presId="urn:microsoft.com/office/officeart/2005/8/layout/orgChart1"/>
    <dgm:cxn modelId="{4E41653C-4BF2-4079-882E-66F5D7B8001F}" type="presOf" srcId="{90805F2E-4D45-4557-8D99-7C5606636E07}" destId="{21AF43BE-D06F-42ED-B2FB-CB9129DC0283}" srcOrd="0" destOrd="0" presId="urn:microsoft.com/office/officeart/2005/8/layout/orgChart1"/>
    <dgm:cxn modelId="{751A5F99-71A5-4E39-97A5-993A8A4C719D}" srcId="{E0EFCE1E-7D07-405F-ADDF-B05BDADF136D}" destId="{A9155B66-8E93-49D5-8E7E-958C4298FDBB}" srcOrd="3" destOrd="0" parTransId="{5D093179-5EB1-40F6-AC5C-83E78A7A1F74}" sibTransId="{8CB61EE4-97CD-47BC-A88E-436737577296}"/>
    <dgm:cxn modelId="{1FA3183F-2CDF-4916-B561-E9C9C5D04CCD}" type="presOf" srcId="{A9155B66-8E93-49D5-8E7E-958C4298FDBB}" destId="{6E49E0EE-DFAF-4334-8034-7C6F567B66D3}" srcOrd="0" destOrd="0" presId="urn:microsoft.com/office/officeart/2005/8/layout/orgChart1"/>
    <dgm:cxn modelId="{529AC247-5385-4477-80C7-10AC977C06B4}" type="presOf" srcId="{0C00C131-6A7C-4271-B164-79FDE2089023}" destId="{3111F78B-07E2-4EA6-936A-685604692C6B}" srcOrd="0" destOrd="0" presId="urn:microsoft.com/office/officeart/2005/8/layout/orgChart1"/>
    <dgm:cxn modelId="{C0A1E0D2-6273-4A4D-8F22-8BABCCCE5111}" type="presOf" srcId="{800D2E1D-7DBE-4162-ADDD-2326F922509F}" destId="{624846AA-C936-4B0A-BE41-ECC93B5BF52E}" srcOrd="0" destOrd="0" presId="urn:microsoft.com/office/officeart/2005/8/layout/orgChart1"/>
    <dgm:cxn modelId="{BBC8B9E5-0B95-4332-A626-2D186BAA527C}" type="presOf" srcId="{D981EF83-9D6E-44A1-8723-73D2D6A7639D}" destId="{4BD25DD9-92D6-44FA-BCAD-27DFB0871D1C}" srcOrd="0" destOrd="0" presId="urn:microsoft.com/office/officeart/2005/8/layout/orgChart1"/>
    <dgm:cxn modelId="{0CDBF26E-052A-4BD9-AAE7-B62695DF1C87}" type="presOf" srcId="{F93BDCED-EF56-484E-B9D9-B985908482A7}" destId="{9FF86167-D018-4257-A5A4-4AF82338C52C}" srcOrd="0" destOrd="0" presId="urn:microsoft.com/office/officeart/2005/8/layout/orgChart1"/>
    <dgm:cxn modelId="{D93A67E9-2C38-4D76-B97A-9E855DFFC520}" type="presOf" srcId="{B82C35CD-9DB9-4FBC-887B-0A1A28D60A6F}" destId="{4C4F287C-D239-467C-B300-B43EAF3DF55A}" srcOrd="0" destOrd="0" presId="urn:microsoft.com/office/officeart/2005/8/layout/orgChart1"/>
    <dgm:cxn modelId="{643DE900-2295-4B24-9284-A7006A98FDCC}" type="presOf" srcId="{5D093179-5EB1-40F6-AC5C-83E78A7A1F74}" destId="{F2BE3030-759C-4AD3-A862-F226CB44BB4B}" srcOrd="0" destOrd="0" presId="urn:microsoft.com/office/officeart/2005/8/layout/orgChart1"/>
    <dgm:cxn modelId="{7476A61C-3B7B-4707-A231-0DFBC6CB3FC4}" type="presOf" srcId="{ADE88455-8B71-423E-80A4-263D333B6C86}" destId="{AFC44383-4938-4186-B499-F9B0E388BE07}" srcOrd="0" destOrd="0" presId="urn:microsoft.com/office/officeart/2005/8/layout/orgChart1"/>
    <dgm:cxn modelId="{9644543A-2766-422D-B04B-D6A21D0688A8}" type="presOf" srcId="{1FF9947E-2CEC-4196-956D-C3B5B8649B4C}" destId="{B5ADCFB2-828F-415F-B0D0-906731DBCF12}" srcOrd="0" destOrd="0" presId="urn:microsoft.com/office/officeart/2005/8/layout/orgChart1"/>
    <dgm:cxn modelId="{F940EFAC-58BE-4D14-8491-528D1F31F85F}" type="presOf" srcId="{800D2E1D-7DBE-4162-ADDD-2326F922509F}" destId="{9C755158-CB93-4BBD-84B3-D2AAACC10F7A}" srcOrd="1" destOrd="0" presId="urn:microsoft.com/office/officeart/2005/8/layout/orgChart1"/>
    <dgm:cxn modelId="{061DC794-FB36-4D46-A532-D30B1BF23079}" type="presOf" srcId="{70720B55-4AEC-4C8F-A0BA-9A6C763B541A}" destId="{37D4D700-70B1-4173-9CE3-AC61DA0D3E8E}" srcOrd="1" destOrd="0" presId="urn:microsoft.com/office/officeart/2005/8/layout/orgChart1"/>
    <dgm:cxn modelId="{081BB156-F82E-4827-99EC-64DBE973736D}" srcId="{E0EFCE1E-7D07-405F-ADDF-B05BDADF136D}" destId="{2F7875BA-FDA1-400E-A94E-8B96F18D4B69}" srcOrd="2" destOrd="0" parTransId="{6F7FE9D5-8B69-4615-8F4B-4A4619E48A3E}" sibTransId="{06A74CDB-2671-4D65-AC13-3CB60721E944}"/>
    <dgm:cxn modelId="{170B6F02-813C-40BE-831C-0AD96A67DF22}" type="presOf" srcId="{FBEC51AB-A677-467C-8209-73C69FB4877E}" destId="{A79B6607-C1AF-4123-816B-54F31831477A}" srcOrd="0" destOrd="0" presId="urn:microsoft.com/office/officeart/2005/8/layout/orgChart1"/>
    <dgm:cxn modelId="{05DAD237-A9E1-4156-942F-70C767C72CA4}" type="presOf" srcId="{D411EA8D-0B99-4288-9B0A-F5BAEC2B4D54}" destId="{7AAE6636-CEA1-4C53-B732-38FF754A5AC5}" srcOrd="0" destOrd="0" presId="urn:microsoft.com/office/officeart/2005/8/layout/orgChart1"/>
    <dgm:cxn modelId="{3B78D89E-4F8A-4501-A3DB-D53B888F8558}" type="presOf" srcId="{70720B55-4AEC-4C8F-A0BA-9A6C763B541A}" destId="{D5AE3D93-3C68-490D-B4D3-98B5E6B416BC}" srcOrd="0" destOrd="0" presId="urn:microsoft.com/office/officeart/2005/8/layout/orgChart1"/>
    <dgm:cxn modelId="{FAF1F55F-D137-479D-A8DD-62F6D5D11F84}" type="presOf" srcId="{A30D7764-CB8B-4DE2-93EF-6D688F4A012C}" destId="{A4047B5D-CCC1-4C9B-AD06-39AA90D3180E}" srcOrd="0" destOrd="0" presId="urn:microsoft.com/office/officeart/2005/8/layout/orgChart1"/>
    <dgm:cxn modelId="{FC854C79-BA37-47ED-951D-6F3F8DC18226}" srcId="{BA115845-FBC2-4F80-9DC2-B0856B2BE2E3}" destId="{54E829EB-A309-4C26-A2AF-963D51EEBEAE}" srcOrd="0" destOrd="0" parTransId="{A30D7764-CB8B-4DE2-93EF-6D688F4A012C}" sibTransId="{E6DB2EFC-5826-4BE1-BA99-22A497D3412F}"/>
    <dgm:cxn modelId="{6430635B-A009-4F35-A160-28F6C46F9928}" type="presOf" srcId="{6E738F37-C418-4D83-B344-A18EFA2ED8EA}" destId="{80AF57A2-69E4-4524-99D2-AF42689DC1CE}" srcOrd="0" destOrd="0" presId="urn:microsoft.com/office/officeart/2005/8/layout/orgChart1"/>
    <dgm:cxn modelId="{82BE52D5-1D6E-447E-8ABB-57B2B9F7594E}" type="presOf" srcId="{93830ED5-126B-4E2D-9EB5-677C9262CB19}" destId="{D8499E11-67EF-4D15-AE9E-E66D71BA2261}" srcOrd="0" destOrd="0" presId="urn:microsoft.com/office/officeart/2005/8/layout/orgChart1"/>
    <dgm:cxn modelId="{6E889850-AFC1-461E-81ED-C29AF4949234}" type="presOf" srcId="{8634577B-3333-4A1B-9057-8424854F7468}" destId="{A84A0C99-586D-4D43-B9C3-BEE520C3CBD1}" srcOrd="0" destOrd="0" presId="urn:microsoft.com/office/officeart/2005/8/layout/orgChart1"/>
    <dgm:cxn modelId="{CCCF7AA7-5085-4CF3-B028-767CDCF1B629}" type="presOf" srcId="{F0676A16-63E5-4C6C-9B0A-9AEB0D0D866E}" destId="{31B01E82-F82E-4996-96AF-873564A030A5}" srcOrd="0" destOrd="0" presId="urn:microsoft.com/office/officeart/2005/8/layout/orgChart1"/>
    <dgm:cxn modelId="{9B2B6DE6-1599-4EB8-9897-100869AED7CE}" srcId="{A9155B66-8E93-49D5-8E7E-958C4298FDBB}" destId="{800D2E1D-7DBE-4162-ADDD-2326F922509F}" srcOrd="0" destOrd="0" parTransId="{D8A49A9F-2533-40AB-B340-4980B1447EA7}" sibTransId="{FC58CE64-B6D7-499D-A751-3C570B98EE3D}"/>
    <dgm:cxn modelId="{6978DB55-87D3-4D5F-A627-A75086DE6870}" type="presOf" srcId="{1FF9947E-2CEC-4196-956D-C3B5B8649B4C}" destId="{1DD8A3E0-8FE8-4D42-9018-D4090D0C881E}" srcOrd="1" destOrd="0" presId="urn:microsoft.com/office/officeart/2005/8/layout/orgChart1"/>
    <dgm:cxn modelId="{9F9690A7-4595-42AD-B046-FB77E2E52DAE}" srcId="{2F7875BA-FDA1-400E-A94E-8B96F18D4B69}" destId="{A3A53FE0-98AA-4DDD-B026-89FB2B2B55C1}" srcOrd="0" destOrd="0" parTransId="{B82C35CD-9DB9-4FBC-887B-0A1A28D60A6F}" sibTransId="{DA89EB3E-1CDE-4389-B5DB-2EBBA64B53AC}"/>
    <dgm:cxn modelId="{073DAF01-BD36-4BB9-AEC2-EFEEAF9D9FC7}" srcId="{BA115845-FBC2-4F80-9DC2-B0856B2BE2E3}" destId="{D411EA8D-0B99-4288-9B0A-F5BAEC2B4D54}" srcOrd="1" destOrd="0" parTransId="{ADE88455-8B71-423E-80A4-263D333B6C86}" sibTransId="{9162AC7A-F6E2-4D33-8281-4E67A3334CB2}"/>
    <dgm:cxn modelId="{2F38B726-DB34-435B-9255-4995C2E1A8F5}" type="presOf" srcId="{90805F2E-4D45-4557-8D99-7C5606636E07}" destId="{D545FB2E-BF60-4D00-9093-411FC8C44AAF}" srcOrd="1" destOrd="0" presId="urn:microsoft.com/office/officeart/2005/8/layout/orgChart1"/>
    <dgm:cxn modelId="{4E54E6AB-50D8-4E8B-8844-2045F7EB3FD0}" srcId="{FBEC51AB-A677-467C-8209-73C69FB4877E}" destId="{E0EFCE1E-7D07-405F-ADDF-B05BDADF136D}" srcOrd="0" destOrd="0" parTransId="{BA350B22-EBEB-4BF1-A62A-2FC28B9F947A}" sibTransId="{4546DD51-A10E-4895-B343-9CF898B292CB}"/>
    <dgm:cxn modelId="{B38374A8-351D-4BD5-938A-CF5185AA4974}" srcId="{E0EFCE1E-7D07-405F-ADDF-B05BDADF136D}" destId="{BA115845-FBC2-4F80-9DC2-B0856B2BE2E3}" srcOrd="5" destOrd="0" parTransId="{D981EF83-9D6E-44A1-8723-73D2D6A7639D}" sibTransId="{87539812-6EE0-4C8E-93AE-277BA4DDC64D}"/>
    <dgm:cxn modelId="{93F09EFD-BC49-482B-A653-358B676E8E98}" type="presOf" srcId="{2F7875BA-FDA1-400E-A94E-8B96F18D4B69}" destId="{B0145E87-1681-4672-85CD-F7BC7A01D360}" srcOrd="1" destOrd="0" presId="urn:microsoft.com/office/officeart/2005/8/layout/orgChart1"/>
    <dgm:cxn modelId="{08A03203-D5FB-402B-9B83-5BC99DD2456D}" type="presOf" srcId="{D411EA8D-0B99-4288-9B0A-F5BAEC2B4D54}" destId="{6243E4C3-8F57-4345-BD04-20696B09BE3F}" srcOrd="1" destOrd="0" presId="urn:microsoft.com/office/officeart/2005/8/layout/orgChart1"/>
    <dgm:cxn modelId="{E53ECEF2-95E6-4C7B-9809-E4DA85927968}" type="presParOf" srcId="{A79B6607-C1AF-4123-816B-54F31831477A}" destId="{D054DCFB-46BE-4CE5-BAC1-7AF47FBE2C56}" srcOrd="0" destOrd="0" presId="urn:microsoft.com/office/officeart/2005/8/layout/orgChart1"/>
    <dgm:cxn modelId="{C957B9BD-D923-4DD2-BE24-FE3B9478BA7F}" type="presParOf" srcId="{D054DCFB-46BE-4CE5-BAC1-7AF47FBE2C56}" destId="{182384E2-F995-4FFA-BB01-EBC31B5284DD}" srcOrd="0" destOrd="0" presId="urn:microsoft.com/office/officeart/2005/8/layout/orgChart1"/>
    <dgm:cxn modelId="{92297FAD-56E0-4B46-9C49-FAD75CD68530}" type="presParOf" srcId="{182384E2-F995-4FFA-BB01-EBC31B5284DD}" destId="{2C723CFC-E2CD-4229-B151-2BC7DC348143}" srcOrd="0" destOrd="0" presId="urn:microsoft.com/office/officeart/2005/8/layout/orgChart1"/>
    <dgm:cxn modelId="{C4A5C911-7E43-41EF-AF25-C5471E89DCBF}" type="presParOf" srcId="{182384E2-F995-4FFA-BB01-EBC31B5284DD}" destId="{09F3C19C-68D4-4F18-80C2-603D76625480}" srcOrd="1" destOrd="0" presId="urn:microsoft.com/office/officeart/2005/8/layout/orgChart1"/>
    <dgm:cxn modelId="{A249C0DF-E603-4220-A546-61839EB517B3}" type="presParOf" srcId="{D054DCFB-46BE-4CE5-BAC1-7AF47FBE2C56}" destId="{F9450DCE-E0B4-46E2-B70E-326F533C6039}" srcOrd="1" destOrd="0" presId="urn:microsoft.com/office/officeart/2005/8/layout/orgChart1"/>
    <dgm:cxn modelId="{940B8E29-E91D-47D6-B410-239D09BF5BEB}" type="presParOf" srcId="{F9450DCE-E0B4-46E2-B70E-326F533C6039}" destId="{8DE945E6-73C9-46A1-B0EA-2591E83A2C3D}" srcOrd="0" destOrd="0" presId="urn:microsoft.com/office/officeart/2005/8/layout/orgChart1"/>
    <dgm:cxn modelId="{5F3C5BFB-87AD-4EC6-B136-F4852B89B05B}" type="presParOf" srcId="{F9450DCE-E0B4-46E2-B70E-326F533C6039}" destId="{76BD487A-2108-41E4-BA2D-4775F063CB69}" srcOrd="1" destOrd="0" presId="urn:microsoft.com/office/officeart/2005/8/layout/orgChart1"/>
    <dgm:cxn modelId="{797D11F6-6506-4BB1-B2CA-02BEACB3612D}" type="presParOf" srcId="{76BD487A-2108-41E4-BA2D-4775F063CB69}" destId="{40511499-91A5-4810-9B6A-5A5D289BD223}" srcOrd="0" destOrd="0" presId="urn:microsoft.com/office/officeart/2005/8/layout/orgChart1"/>
    <dgm:cxn modelId="{975198B4-A848-4630-B931-0CF55D65F910}" type="presParOf" srcId="{40511499-91A5-4810-9B6A-5A5D289BD223}" destId="{D8499E11-67EF-4D15-AE9E-E66D71BA2261}" srcOrd="0" destOrd="0" presId="urn:microsoft.com/office/officeart/2005/8/layout/orgChart1"/>
    <dgm:cxn modelId="{56276BCA-0E16-4D2E-B933-802B7657AD3D}" type="presParOf" srcId="{40511499-91A5-4810-9B6A-5A5D289BD223}" destId="{C8B3986A-F492-444C-BAFE-62BC4E495F10}" srcOrd="1" destOrd="0" presId="urn:microsoft.com/office/officeart/2005/8/layout/orgChart1"/>
    <dgm:cxn modelId="{D0CEE348-51C3-46AF-9783-210CF2892BCB}" type="presParOf" srcId="{76BD487A-2108-41E4-BA2D-4775F063CB69}" destId="{CCC9A912-628E-4BB6-B022-E48CEEB165B6}" srcOrd="1" destOrd="0" presId="urn:microsoft.com/office/officeart/2005/8/layout/orgChart1"/>
    <dgm:cxn modelId="{4DDA4F99-5EA7-4A92-A5E3-FD4AA29A1367}" type="presParOf" srcId="{76BD487A-2108-41E4-BA2D-4775F063CB69}" destId="{BACA7E91-8171-471F-BBEA-3EABA98C30B7}" srcOrd="2" destOrd="0" presId="urn:microsoft.com/office/officeart/2005/8/layout/orgChart1"/>
    <dgm:cxn modelId="{0821347C-90B5-40CF-BE9E-D51B6DBD9781}" type="presParOf" srcId="{F9450DCE-E0B4-46E2-B70E-326F533C6039}" destId="{0F55336E-27E2-4D8D-9A25-CCE9292C2188}" srcOrd="2" destOrd="0" presId="urn:microsoft.com/office/officeart/2005/8/layout/orgChart1"/>
    <dgm:cxn modelId="{CFF460D3-DBEC-4460-8C82-0461A4A93A4D}" type="presParOf" srcId="{F9450DCE-E0B4-46E2-B70E-326F533C6039}" destId="{A625AB8F-4569-4A10-B24F-D14F6E81E083}" srcOrd="3" destOrd="0" presId="urn:microsoft.com/office/officeart/2005/8/layout/orgChart1"/>
    <dgm:cxn modelId="{F0C44C07-F050-4AAA-B236-C49A4DAAD3B5}" type="presParOf" srcId="{A625AB8F-4569-4A10-B24F-D14F6E81E083}" destId="{CC1C999F-969B-4BB2-8F02-D984D558DF04}" srcOrd="0" destOrd="0" presId="urn:microsoft.com/office/officeart/2005/8/layout/orgChart1"/>
    <dgm:cxn modelId="{42CCC758-13D6-4B3D-8D10-EB7066E48917}" type="presParOf" srcId="{CC1C999F-969B-4BB2-8F02-D984D558DF04}" destId="{832D9B91-597C-491E-9C37-371265C96861}" srcOrd="0" destOrd="0" presId="urn:microsoft.com/office/officeart/2005/8/layout/orgChart1"/>
    <dgm:cxn modelId="{AD2F572D-B5CE-41E3-91E5-C9B1DBF51CC5}" type="presParOf" srcId="{CC1C999F-969B-4BB2-8F02-D984D558DF04}" destId="{B0145E87-1681-4672-85CD-F7BC7A01D360}" srcOrd="1" destOrd="0" presId="urn:microsoft.com/office/officeart/2005/8/layout/orgChart1"/>
    <dgm:cxn modelId="{F90B0A34-CCCC-4091-8DF4-E712B54A8842}" type="presParOf" srcId="{A625AB8F-4569-4A10-B24F-D14F6E81E083}" destId="{702A03C9-5480-4FC2-BF7C-3FF18E1D310C}" srcOrd="1" destOrd="0" presId="urn:microsoft.com/office/officeart/2005/8/layout/orgChart1"/>
    <dgm:cxn modelId="{BC1A2885-150F-4BD9-964A-55FFFC8296F9}" type="presParOf" srcId="{702A03C9-5480-4FC2-BF7C-3FF18E1D310C}" destId="{4C4F287C-D239-467C-B300-B43EAF3DF55A}" srcOrd="0" destOrd="0" presId="urn:microsoft.com/office/officeart/2005/8/layout/orgChart1"/>
    <dgm:cxn modelId="{DB4D1888-3D80-472A-9E74-28016EAF798A}" type="presParOf" srcId="{702A03C9-5480-4FC2-BF7C-3FF18E1D310C}" destId="{A5C6990C-CCD6-40E0-B432-41E1698DBF37}" srcOrd="1" destOrd="0" presId="urn:microsoft.com/office/officeart/2005/8/layout/orgChart1"/>
    <dgm:cxn modelId="{6992709E-A4DE-40C2-9C70-D37701FDA888}" type="presParOf" srcId="{A5C6990C-CCD6-40E0-B432-41E1698DBF37}" destId="{BA51457C-0DB2-4A26-99B8-1AC3BDCD0891}" srcOrd="0" destOrd="0" presId="urn:microsoft.com/office/officeart/2005/8/layout/orgChart1"/>
    <dgm:cxn modelId="{53C47FDA-D9AC-46D7-92E2-103B041B5FFB}" type="presParOf" srcId="{BA51457C-0DB2-4A26-99B8-1AC3BDCD0891}" destId="{31B29244-F0B5-40FD-BBD3-778C51A8E027}" srcOrd="0" destOrd="0" presId="urn:microsoft.com/office/officeart/2005/8/layout/orgChart1"/>
    <dgm:cxn modelId="{EDC31A89-B11B-47DC-81C0-5BB0B21BD964}" type="presParOf" srcId="{BA51457C-0DB2-4A26-99B8-1AC3BDCD0891}" destId="{CE5E6D1C-2BDB-4F79-B285-49C77DDA8078}" srcOrd="1" destOrd="0" presId="urn:microsoft.com/office/officeart/2005/8/layout/orgChart1"/>
    <dgm:cxn modelId="{C87A6E59-7607-4BAB-BD24-A45E82113396}" type="presParOf" srcId="{A5C6990C-CCD6-40E0-B432-41E1698DBF37}" destId="{30C32D81-30C5-4BCC-A336-AA4ED0A894B7}" srcOrd="1" destOrd="0" presId="urn:microsoft.com/office/officeart/2005/8/layout/orgChart1"/>
    <dgm:cxn modelId="{AAFB2D20-5AFD-4429-87CF-9B6028036540}" type="presParOf" srcId="{A5C6990C-CCD6-40E0-B432-41E1698DBF37}" destId="{C1C3D46E-B92B-434E-B3CC-EC878A4C1024}" srcOrd="2" destOrd="0" presId="urn:microsoft.com/office/officeart/2005/8/layout/orgChart1"/>
    <dgm:cxn modelId="{4418AF71-EAFF-4BBE-BDD4-D17EDA39415B}" type="presParOf" srcId="{702A03C9-5480-4FC2-BF7C-3FF18E1D310C}" destId="{9A113B46-81C8-4EA3-82A8-604815E968CD}" srcOrd="2" destOrd="0" presId="urn:microsoft.com/office/officeart/2005/8/layout/orgChart1"/>
    <dgm:cxn modelId="{224D78F1-EC32-4D68-9AE0-9B90DC1C35F3}" type="presParOf" srcId="{702A03C9-5480-4FC2-BF7C-3FF18E1D310C}" destId="{30817DB7-C2FD-4CA8-868E-946FA56E3484}" srcOrd="3" destOrd="0" presId="urn:microsoft.com/office/officeart/2005/8/layout/orgChart1"/>
    <dgm:cxn modelId="{4B3D2E5C-08E1-4E11-9E18-4B4C9DD1C797}" type="presParOf" srcId="{30817DB7-C2FD-4CA8-868E-946FA56E3484}" destId="{43DC0362-85AE-482E-9A2C-D413D51CB3FE}" srcOrd="0" destOrd="0" presId="urn:microsoft.com/office/officeart/2005/8/layout/orgChart1"/>
    <dgm:cxn modelId="{9F37EA25-E019-42A5-9FFD-4E75D8E1529E}" type="presParOf" srcId="{43DC0362-85AE-482E-9A2C-D413D51CB3FE}" destId="{21AF43BE-D06F-42ED-B2FB-CB9129DC0283}" srcOrd="0" destOrd="0" presId="urn:microsoft.com/office/officeart/2005/8/layout/orgChart1"/>
    <dgm:cxn modelId="{DBDF02A8-23F7-48F0-BECE-6CE16AF1EE32}" type="presParOf" srcId="{43DC0362-85AE-482E-9A2C-D413D51CB3FE}" destId="{D545FB2E-BF60-4D00-9093-411FC8C44AAF}" srcOrd="1" destOrd="0" presId="urn:microsoft.com/office/officeart/2005/8/layout/orgChart1"/>
    <dgm:cxn modelId="{F66B668B-9D64-49B6-85A3-7FE931080B2E}" type="presParOf" srcId="{30817DB7-C2FD-4CA8-868E-946FA56E3484}" destId="{9B79462D-31E1-46F2-86F1-07F5951C0E2E}" srcOrd="1" destOrd="0" presId="urn:microsoft.com/office/officeart/2005/8/layout/orgChart1"/>
    <dgm:cxn modelId="{4FA7197C-3C8F-4D85-9BF9-65ACA6D72822}" type="presParOf" srcId="{30817DB7-C2FD-4CA8-868E-946FA56E3484}" destId="{826E340E-163D-4505-9974-C19BA26B4850}" srcOrd="2" destOrd="0" presId="urn:microsoft.com/office/officeart/2005/8/layout/orgChart1"/>
    <dgm:cxn modelId="{CB5CB043-7061-42C0-A828-6BD915B7DFB5}" type="presParOf" srcId="{A625AB8F-4569-4A10-B24F-D14F6E81E083}" destId="{836E7E93-BC74-4E80-B759-7F17778F43C1}" srcOrd="2" destOrd="0" presId="urn:microsoft.com/office/officeart/2005/8/layout/orgChart1"/>
    <dgm:cxn modelId="{AD83582C-557F-43B0-97DF-EE1509CB70FA}" type="presParOf" srcId="{F9450DCE-E0B4-46E2-B70E-326F533C6039}" destId="{F2BE3030-759C-4AD3-A862-F226CB44BB4B}" srcOrd="4" destOrd="0" presId="urn:microsoft.com/office/officeart/2005/8/layout/orgChart1"/>
    <dgm:cxn modelId="{E25B5714-3B57-4272-B68C-C33AD43079E2}" type="presParOf" srcId="{F9450DCE-E0B4-46E2-B70E-326F533C6039}" destId="{A1FEBF1E-3B4C-49F0-B73E-06D7D0F442B0}" srcOrd="5" destOrd="0" presId="urn:microsoft.com/office/officeart/2005/8/layout/orgChart1"/>
    <dgm:cxn modelId="{87F6578E-B028-4387-9297-670835F99FEB}" type="presParOf" srcId="{A1FEBF1E-3B4C-49F0-B73E-06D7D0F442B0}" destId="{C46883E1-0F9A-4286-852A-FDC89E1D7FAB}" srcOrd="0" destOrd="0" presId="urn:microsoft.com/office/officeart/2005/8/layout/orgChart1"/>
    <dgm:cxn modelId="{5D70B53A-9CD2-4FE6-AFC9-6525C8C8E2A2}" type="presParOf" srcId="{C46883E1-0F9A-4286-852A-FDC89E1D7FAB}" destId="{6E49E0EE-DFAF-4334-8034-7C6F567B66D3}" srcOrd="0" destOrd="0" presId="urn:microsoft.com/office/officeart/2005/8/layout/orgChart1"/>
    <dgm:cxn modelId="{D16E7C40-F91B-4227-A830-59B21C77ED94}" type="presParOf" srcId="{C46883E1-0F9A-4286-852A-FDC89E1D7FAB}" destId="{95DA3D76-E4D0-4FE1-9A02-13929F33D839}" srcOrd="1" destOrd="0" presId="urn:microsoft.com/office/officeart/2005/8/layout/orgChart1"/>
    <dgm:cxn modelId="{4C72BF77-62EA-4163-8AAC-59728E0F9BFA}" type="presParOf" srcId="{A1FEBF1E-3B4C-49F0-B73E-06D7D0F442B0}" destId="{4714A60E-3134-4E19-9F65-6333D30327CD}" srcOrd="1" destOrd="0" presId="urn:microsoft.com/office/officeart/2005/8/layout/orgChart1"/>
    <dgm:cxn modelId="{6C107572-AA7A-442F-B4A4-9E62741A5D0B}" type="presParOf" srcId="{4714A60E-3134-4E19-9F65-6333D30327CD}" destId="{B648B823-E00F-43CF-A05F-42C7E40D2709}" srcOrd="0" destOrd="0" presId="urn:microsoft.com/office/officeart/2005/8/layout/orgChart1"/>
    <dgm:cxn modelId="{60B5B5B4-CF68-4802-AB92-74B802F45A7F}" type="presParOf" srcId="{4714A60E-3134-4E19-9F65-6333D30327CD}" destId="{FFDDB410-BCCA-4575-970A-5386C007874E}" srcOrd="1" destOrd="0" presId="urn:microsoft.com/office/officeart/2005/8/layout/orgChart1"/>
    <dgm:cxn modelId="{A2E95CD4-2652-47DE-BCAF-C3A0C4441E89}" type="presParOf" srcId="{FFDDB410-BCCA-4575-970A-5386C007874E}" destId="{C8C27DF6-0968-444E-B63A-8FB7F38577A5}" srcOrd="0" destOrd="0" presId="urn:microsoft.com/office/officeart/2005/8/layout/orgChart1"/>
    <dgm:cxn modelId="{F9233686-B47A-4624-81FD-8FFA05840A35}" type="presParOf" srcId="{C8C27DF6-0968-444E-B63A-8FB7F38577A5}" destId="{624846AA-C936-4B0A-BE41-ECC93B5BF52E}" srcOrd="0" destOrd="0" presId="urn:microsoft.com/office/officeart/2005/8/layout/orgChart1"/>
    <dgm:cxn modelId="{04B5B07D-DFA9-4406-8858-167B58E3BEF8}" type="presParOf" srcId="{C8C27DF6-0968-444E-B63A-8FB7F38577A5}" destId="{9C755158-CB93-4BBD-84B3-D2AAACC10F7A}" srcOrd="1" destOrd="0" presId="urn:microsoft.com/office/officeart/2005/8/layout/orgChart1"/>
    <dgm:cxn modelId="{3B9E0A5D-B572-4A21-8C23-32CAADDCC67F}" type="presParOf" srcId="{FFDDB410-BCCA-4575-970A-5386C007874E}" destId="{0772EFEF-005F-4F83-B734-8F5B07383316}" srcOrd="1" destOrd="0" presId="urn:microsoft.com/office/officeart/2005/8/layout/orgChart1"/>
    <dgm:cxn modelId="{3AFDE459-16DD-46A5-8D9F-5F1EE3F43B97}" type="presParOf" srcId="{FFDDB410-BCCA-4575-970A-5386C007874E}" destId="{7CD98F28-D908-46C0-AC2E-6D66294D9475}" srcOrd="2" destOrd="0" presId="urn:microsoft.com/office/officeart/2005/8/layout/orgChart1"/>
    <dgm:cxn modelId="{AFAAB98D-34C6-40C9-B2BA-F3D6BD9CDF55}" type="presParOf" srcId="{4714A60E-3134-4E19-9F65-6333D30327CD}" destId="{A84A0C99-586D-4D43-B9C3-BEE520C3CBD1}" srcOrd="2" destOrd="0" presId="urn:microsoft.com/office/officeart/2005/8/layout/orgChart1"/>
    <dgm:cxn modelId="{ADF26A89-8CED-481E-830C-E339C57EA62A}" type="presParOf" srcId="{4714A60E-3134-4E19-9F65-6333D30327CD}" destId="{CEC3A269-7B69-423A-8031-B2411C8A03A6}" srcOrd="3" destOrd="0" presId="urn:microsoft.com/office/officeart/2005/8/layout/orgChart1"/>
    <dgm:cxn modelId="{CC4AFFBE-E15E-4AD9-9CEF-EEE6D5907720}" type="presParOf" srcId="{CEC3A269-7B69-423A-8031-B2411C8A03A6}" destId="{0C062298-263C-40CF-B5CB-A4A61DB9C056}" srcOrd="0" destOrd="0" presId="urn:microsoft.com/office/officeart/2005/8/layout/orgChart1"/>
    <dgm:cxn modelId="{B042D1E3-2E62-46B2-BB6E-FB409ABE797F}" type="presParOf" srcId="{0C062298-263C-40CF-B5CB-A4A61DB9C056}" destId="{C5D19E96-0C85-424A-AFF8-5F6A8E7F4431}" srcOrd="0" destOrd="0" presId="urn:microsoft.com/office/officeart/2005/8/layout/orgChart1"/>
    <dgm:cxn modelId="{106EFEA9-50B6-4EA6-B85F-A15E9EE49970}" type="presParOf" srcId="{0C062298-263C-40CF-B5CB-A4A61DB9C056}" destId="{0469BA3E-D3C7-4E40-BB8B-2CFC5894882C}" srcOrd="1" destOrd="0" presId="urn:microsoft.com/office/officeart/2005/8/layout/orgChart1"/>
    <dgm:cxn modelId="{66B8D6BE-5C59-4FB7-A461-9F484C4FECAF}" type="presParOf" srcId="{CEC3A269-7B69-423A-8031-B2411C8A03A6}" destId="{04456A28-9DFF-45D1-8BA4-8D294DB3C1BD}" srcOrd="1" destOrd="0" presId="urn:microsoft.com/office/officeart/2005/8/layout/orgChart1"/>
    <dgm:cxn modelId="{38D3789B-D80E-4D86-813C-5CE26BC08731}" type="presParOf" srcId="{CEC3A269-7B69-423A-8031-B2411C8A03A6}" destId="{BA519918-98D6-45E4-9470-8687DEA1308F}" srcOrd="2" destOrd="0" presId="urn:microsoft.com/office/officeart/2005/8/layout/orgChart1"/>
    <dgm:cxn modelId="{3EBDDEAB-5BC2-4E65-8BF5-8D8F362ED985}" type="presParOf" srcId="{4714A60E-3134-4E19-9F65-6333D30327CD}" destId="{31B01E82-F82E-4996-96AF-873564A030A5}" srcOrd="4" destOrd="0" presId="urn:microsoft.com/office/officeart/2005/8/layout/orgChart1"/>
    <dgm:cxn modelId="{F6FF8230-C43F-4897-BC05-1DCDE45F6C73}" type="presParOf" srcId="{4714A60E-3134-4E19-9F65-6333D30327CD}" destId="{E5425158-EBF4-4DCE-BFC5-D0BDABE329B2}" srcOrd="5" destOrd="0" presId="urn:microsoft.com/office/officeart/2005/8/layout/orgChart1"/>
    <dgm:cxn modelId="{175AE960-141D-4608-AC5E-9FF8AF68F7F7}" type="presParOf" srcId="{E5425158-EBF4-4DCE-BFC5-D0BDABE329B2}" destId="{32656580-346C-4AB2-BC58-CE698E898919}" srcOrd="0" destOrd="0" presId="urn:microsoft.com/office/officeart/2005/8/layout/orgChart1"/>
    <dgm:cxn modelId="{0C875BF4-E973-498D-8434-EAFD7FC6D34F}" type="presParOf" srcId="{32656580-346C-4AB2-BC58-CE698E898919}" destId="{D5AE3D93-3C68-490D-B4D3-98B5E6B416BC}" srcOrd="0" destOrd="0" presId="urn:microsoft.com/office/officeart/2005/8/layout/orgChart1"/>
    <dgm:cxn modelId="{179E44C5-F7DC-42A1-814F-92AA21478CDF}" type="presParOf" srcId="{32656580-346C-4AB2-BC58-CE698E898919}" destId="{37D4D700-70B1-4173-9CE3-AC61DA0D3E8E}" srcOrd="1" destOrd="0" presId="urn:microsoft.com/office/officeart/2005/8/layout/orgChart1"/>
    <dgm:cxn modelId="{6415AA44-DFCE-4AA5-8F12-68CE95E18051}" type="presParOf" srcId="{E5425158-EBF4-4DCE-BFC5-D0BDABE329B2}" destId="{C214FD96-E9D6-4B8F-A4F0-B02A9FBBB8B1}" srcOrd="1" destOrd="0" presId="urn:microsoft.com/office/officeart/2005/8/layout/orgChart1"/>
    <dgm:cxn modelId="{D57D2C1E-D376-430C-8610-E39A5892D397}" type="presParOf" srcId="{E5425158-EBF4-4DCE-BFC5-D0BDABE329B2}" destId="{95742FEA-B87A-4D57-B32F-B0279E40503A}" srcOrd="2" destOrd="0" presId="urn:microsoft.com/office/officeart/2005/8/layout/orgChart1"/>
    <dgm:cxn modelId="{089F6A0C-40DB-4460-9202-B32748715F6F}" type="presParOf" srcId="{A1FEBF1E-3B4C-49F0-B73E-06D7D0F442B0}" destId="{607FA967-BB38-4183-A4C3-D83718E214C8}" srcOrd="2" destOrd="0" presId="urn:microsoft.com/office/officeart/2005/8/layout/orgChart1"/>
    <dgm:cxn modelId="{69D769D5-8F8A-4A97-92C6-02A389CD39B1}" type="presParOf" srcId="{F9450DCE-E0B4-46E2-B70E-326F533C6039}" destId="{80AF57A2-69E4-4524-99D2-AF42689DC1CE}" srcOrd="6" destOrd="0" presId="urn:microsoft.com/office/officeart/2005/8/layout/orgChart1"/>
    <dgm:cxn modelId="{7B00C079-743B-4640-ADB9-A9480C69C787}" type="presParOf" srcId="{F9450DCE-E0B4-46E2-B70E-326F533C6039}" destId="{03F6C117-711C-4424-9BB4-426A56F5F1D9}" srcOrd="7" destOrd="0" presId="urn:microsoft.com/office/officeart/2005/8/layout/orgChart1"/>
    <dgm:cxn modelId="{1CA9E2BD-323C-4D3D-8B89-B19CCBD9F6AD}" type="presParOf" srcId="{03F6C117-711C-4424-9BB4-426A56F5F1D9}" destId="{B1F69C1B-D96A-481E-AD93-EA040A4D57EC}" srcOrd="0" destOrd="0" presId="urn:microsoft.com/office/officeart/2005/8/layout/orgChart1"/>
    <dgm:cxn modelId="{46A86D68-631F-4E11-BB24-5DB9FD5AEC7A}" type="presParOf" srcId="{B1F69C1B-D96A-481E-AD93-EA040A4D57EC}" destId="{B5ADCFB2-828F-415F-B0D0-906731DBCF12}" srcOrd="0" destOrd="0" presId="urn:microsoft.com/office/officeart/2005/8/layout/orgChart1"/>
    <dgm:cxn modelId="{1D9581F6-89D6-4FDA-B262-7E93DA87DA2E}" type="presParOf" srcId="{B1F69C1B-D96A-481E-AD93-EA040A4D57EC}" destId="{1DD8A3E0-8FE8-4D42-9018-D4090D0C881E}" srcOrd="1" destOrd="0" presId="urn:microsoft.com/office/officeart/2005/8/layout/orgChart1"/>
    <dgm:cxn modelId="{2311CEF0-3329-4E8C-8B92-C2EC1BC236DB}" type="presParOf" srcId="{03F6C117-711C-4424-9BB4-426A56F5F1D9}" destId="{C1BA8E41-D0A6-420C-8AA8-8D51905CFF45}" srcOrd="1" destOrd="0" presId="urn:microsoft.com/office/officeart/2005/8/layout/orgChart1"/>
    <dgm:cxn modelId="{44C8EF39-74A4-4289-90E1-DC2C6B921AD6}" type="presParOf" srcId="{C1BA8E41-D0A6-420C-8AA8-8D51905CFF45}" destId="{8F532B26-26E0-44EF-A7C7-24A948B8C6D5}" srcOrd="0" destOrd="0" presId="urn:microsoft.com/office/officeart/2005/8/layout/orgChart1"/>
    <dgm:cxn modelId="{5A12E367-2604-4029-AED3-99415C135014}" type="presParOf" srcId="{C1BA8E41-D0A6-420C-8AA8-8D51905CFF45}" destId="{E7CFEFEC-C2A8-41FE-9FB6-F1A7DFAF5F1A}" srcOrd="1" destOrd="0" presId="urn:microsoft.com/office/officeart/2005/8/layout/orgChart1"/>
    <dgm:cxn modelId="{A88B7DC7-B9CE-4FAD-934C-624FF374A27D}" type="presParOf" srcId="{E7CFEFEC-C2A8-41FE-9FB6-F1A7DFAF5F1A}" destId="{B069802B-4683-4461-984F-E81F0765D291}" srcOrd="0" destOrd="0" presId="urn:microsoft.com/office/officeart/2005/8/layout/orgChart1"/>
    <dgm:cxn modelId="{A255C0C7-00E4-48EB-97E1-ABA97792FD9F}" type="presParOf" srcId="{B069802B-4683-4461-984F-E81F0765D291}" destId="{9FF86167-D018-4257-A5A4-4AF82338C52C}" srcOrd="0" destOrd="0" presId="urn:microsoft.com/office/officeart/2005/8/layout/orgChart1"/>
    <dgm:cxn modelId="{EF38741B-624E-4D44-8636-300A38781BD9}" type="presParOf" srcId="{B069802B-4683-4461-984F-E81F0765D291}" destId="{7D1095C4-3344-4452-A03C-3654894D17C1}" srcOrd="1" destOrd="0" presId="urn:microsoft.com/office/officeart/2005/8/layout/orgChart1"/>
    <dgm:cxn modelId="{EC03ED73-EB0A-474D-9A1A-D2C1C61DC415}" type="presParOf" srcId="{E7CFEFEC-C2A8-41FE-9FB6-F1A7DFAF5F1A}" destId="{F5239067-1B1E-444E-A986-1FFA4F1A0984}" srcOrd="1" destOrd="0" presId="urn:microsoft.com/office/officeart/2005/8/layout/orgChart1"/>
    <dgm:cxn modelId="{7B705C58-51EE-43AE-9ACF-AF2D242627AB}" type="presParOf" srcId="{E7CFEFEC-C2A8-41FE-9FB6-F1A7DFAF5F1A}" destId="{F48C303D-B3B1-41CF-8611-3E690E70F728}" srcOrd="2" destOrd="0" presId="urn:microsoft.com/office/officeart/2005/8/layout/orgChart1"/>
    <dgm:cxn modelId="{DF1BB75C-C9C9-4F89-852C-CCBF152E0AA9}" type="presParOf" srcId="{C1BA8E41-D0A6-420C-8AA8-8D51905CFF45}" destId="{3111F78B-07E2-4EA6-936A-685604692C6B}" srcOrd="2" destOrd="0" presId="urn:microsoft.com/office/officeart/2005/8/layout/orgChart1"/>
    <dgm:cxn modelId="{B20D707E-5F8F-4302-A83F-CC4B010AF7DA}" type="presParOf" srcId="{C1BA8E41-D0A6-420C-8AA8-8D51905CFF45}" destId="{D6610DE6-4208-4C38-BECD-D8AEE64652DB}" srcOrd="3" destOrd="0" presId="urn:microsoft.com/office/officeart/2005/8/layout/orgChart1"/>
    <dgm:cxn modelId="{75834F6C-8B8B-4837-94B4-2F1E74D5DACD}" type="presParOf" srcId="{D6610DE6-4208-4C38-BECD-D8AEE64652DB}" destId="{4493F480-45BE-46EE-ABE0-049AC0FA492D}" srcOrd="0" destOrd="0" presId="urn:microsoft.com/office/officeart/2005/8/layout/orgChart1"/>
    <dgm:cxn modelId="{F75B02B2-E77B-4FBE-96E2-0A6112F45348}" type="presParOf" srcId="{4493F480-45BE-46EE-ABE0-049AC0FA492D}" destId="{7DA47CD7-DC7B-4202-BDF1-7C488A06A69C}" srcOrd="0" destOrd="0" presId="urn:microsoft.com/office/officeart/2005/8/layout/orgChart1"/>
    <dgm:cxn modelId="{6D13E91A-9D1A-4160-8004-E0103A8A5E5A}" type="presParOf" srcId="{4493F480-45BE-46EE-ABE0-049AC0FA492D}" destId="{D3CD030C-A1CB-4DCB-99BC-2AC0E9EDB0CA}" srcOrd="1" destOrd="0" presId="urn:microsoft.com/office/officeart/2005/8/layout/orgChart1"/>
    <dgm:cxn modelId="{2AE59C60-5706-46EC-AEDD-50780F1001B8}" type="presParOf" srcId="{D6610DE6-4208-4C38-BECD-D8AEE64652DB}" destId="{A8A7680D-220B-47A6-AF88-BCF3A9B75E82}" srcOrd="1" destOrd="0" presId="urn:microsoft.com/office/officeart/2005/8/layout/orgChart1"/>
    <dgm:cxn modelId="{762985F2-116D-4319-A49B-882DACF44FCA}" type="presParOf" srcId="{D6610DE6-4208-4C38-BECD-D8AEE64652DB}" destId="{F1BF719A-109F-41D5-86B7-1AFA8E9BA4A0}" srcOrd="2" destOrd="0" presId="urn:microsoft.com/office/officeart/2005/8/layout/orgChart1"/>
    <dgm:cxn modelId="{ED642C24-56B7-4550-9799-3D26C5CCBD10}" type="presParOf" srcId="{03F6C117-711C-4424-9BB4-426A56F5F1D9}" destId="{EE456C85-1D6A-4A0F-8CCE-FC82B5461DC7}" srcOrd="2" destOrd="0" presId="urn:microsoft.com/office/officeart/2005/8/layout/orgChart1"/>
    <dgm:cxn modelId="{C2769D26-6BF0-4E0C-8918-20F1BC65D2A1}" type="presParOf" srcId="{F9450DCE-E0B4-46E2-B70E-326F533C6039}" destId="{4BD25DD9-92D6-44FA-BCAD-27DFB0871D1C}" srcOrd="8" destOrd="0" presId="urn:microsoft.com/office/officeart/2005/8/layout/orgChart1"/>
    <dgm:cxn modelId="{58F86B90-B75B-4E45-AFFF-FC74B6D0C708}" type="presParOf" srcId="{F9450DCE-E0B4-46E2-B70E-326F533C6039}" destId="{97511296-AC96-40DA-AF09-32C893DA91BF}" srcOrd="9" destOrd="0" presId="urn:microsoft.com/office/officeart/2005/8/layout/orgChart1"/>
    <dgm:cxn modelId="{3D62450E-B32A-482E-B66B-280EE44682A6}" type="presParOf" srcId="{97511296-AC96-40DA-AF09-32C893DA91BF}" destId="{71371ED0-8560-4FFD-9721-1BDB4A7EF40A}" srcOrd="0" destOrd="0" presId="urn:microsoft.com/office/officeart/2005/8/layout/orgChart1"/>
    <dgm:cxn modelId="{99FDF9DE-38DF-4F0F-971A-23AE0C707536}" type="presParOf" srcId="{71371ED0-8560-4FFD-9721-1BDB4A7EF40A}" destId="{01248F8E-C639-4D8A-A08C-3C3A63583292}" srcOrd="0" destOrd="0" presId="urn:microsoft.com/office/officeart/2005/8/layout/orgChart1"/>
    <dgm:cxn modelId="{10D86C2C-09CC-4446-BE19-5FB781C7D8D9}" type="presParOf" srcId="{71371ED0-8560-4FFD-9721-1BDB4A7EF40A}" destId="{2BE3F977-D965-4899-B942-61F436081F24}" srcOrd="1" destOrd="0" presId="urn:microsoft.com/office/officeart/2005/8/layout/orgChart1"/>
    <dgm:cxn modelId="{F2B871B9-E7DC-4FA3-B198-F0BF7A42006F}" type="presParOf" srcId="{97511296-AC96-40DA-AF09-32C893DA91BF}" destId="{AF42FEFF-A592-416B-B00F-60F1F554741F}" srcOrd="1" destOrd="0" presId="urn:microsoft.com/office/officeart/2005/8/layout/orgChart1"/>
    <dgm:cxn modelId="{95B7FE44-8B43-41D9-AAA1-FF9197D999A3}" type="presParOf" srcId="{AF42FEFF-A592-416B-B00F-60F1F554741F}" destId="{A4047B5D-CCC1-4C9B-AD06-39AA90D3180E}" srcOrd="0" destOrd="0" presId="urn:microsoft.com/office/officeart/2005/8/layout/orgChart1"/>
    <dgm:cxn modelId="{4796EF5E-B1B7-47FB-979A-7719ECD9938D}" type="presParOf" srcId="{AF42FEFF-A592-416B-B00F-60F1F554741F}" destId="{4DD23899-F98F-4E4E-99C8-0C4FE69534B9}" srcOrd="1" destOrd="0" presId="urn:microsoft.com/office/officeart/2005/8/layout/orgChart1"/>
    <dgm:cxn modelId="{84134066-6EC1-4809-9402-0150C27A0A07}" type="presParOf" srcId="{4DD23899-F98F-4E4E-99C8-0C4FE69534B9}" destId="{D016AA7A-5A85-4858-813F-58473D15A0C6}" srcOrd="0" destOrd="0" presId="urn:microsoft.com/office/officeart/2005/8/layout/orgChart1"/>
    <dgm:cxn modelId="{AA52C7E4-BD2E-498E-B0AD-7995FACB5C08}" type="presParOf" srcId="{D016AA7A-5A85-4858-813F-58473D15A0C6}" destId="{B171820A-9A57-496C-8F73-5F0223F6DA06}" srcOrd="0" destOrd="0" presId="urn:microsoft.com/office/officeart/2005/8/layout/orgChart1"/>
    <dgm:cxn modelId="{CC93F998-9E00-4043-AEC6-0F63C9013AFA}" type="presParOf" srcId="{D016AA7A-5A85-4858-813F-58473D15A0C6}" destId="{D73BB89A-6A28-447C-AA0F-5822AD80D322}" srcOrd="1" destOrd="0" presId="urn:microsoft.com/office/officeart/2005/8/layout/orgChart1"/>
    <dgm:cxn modelId="{C8AAA04C-8500-43B6-8D12-D9877E790F99}" type="presParOf" srcId="{4DD23899-F98F-4E4E-99C8-0C4FE69534B9}" destId="{4FDDE9B5-4649-44AE-8F32-6B6A9977B702}" srcOrd="1" destOrd="0" presId="urn:microsoft.com/office/officeart/2005/8/layout/orgChart1"/>
    <dgm:cxn modelId="{0921BE64-7425-4258-9B1D-62AECFEAE604}" type="presParOf" srcId="{4DD23899-F98F-4E4E-99C8-0C4FE69534B9}" destId="{9D21160B-4CAD-4647-A14E-78845EE6A8F7}" srcOrd="2" destOrd="0" presId="urn:microsoft.com/office/officeart/2005/8/layout/orgChart1"/>
    <dgm:cxn modelId="{1E3116C6-9897-42C7-917A-3F5BDDD60019}" type="presParOf" srcId="{AF42FEFF-A592-416B-B00F-60F1F554741F}" destId="{AFC44383-4938-4186-B499-F9B0E388BE07}" srcOrd="2" destOrd="0" presId="urn:microsoft.com/office/officeart/2005/8/layout/orgChart1"/>
    <dgm:cxn modelId="{AC466E5B-E779-4FA2-A71F-4F3930774357}" type="presParOf" srcId="{AF42FEFF-A592-416B-B00F-60F1F554741F}" destId="{7174FC42-F26D-4684-916A-DBD62C20CF60}" srcOrd="3" destOrd="0" presId="urn:microsoft.com/office/officeart/2005/8/layout/orgChart1"/>
    <dgm:cxn modelId="{193DFCF9-B495-407A-B4AC-977CB73F6F0A}" type="presParOf" srcId="{7174FC42-F26D-4684-916A-DBD62C20CF60}" destId="{6AB23AED-C4A2-4743-B121-3E1955141530}" srcOrd="0" destOrd="0" presId="urn:microsoft.com/office/officeart/2005/8/layout/orgChart1"/>
    <dgm:cxn modelId="{5EAEC3A6-F438-4708-A9B9-A2138C096409}" type="presParOf" srcId="{6AB23AED-C4A2-4743-B121-3E1955141530}" destId="{7AAE6636-CEA1-4C53-B732-38FF754A5AC5}" srcOrd="0" destOrd="0" presId="urn:microsoft.com/office/officeart/2005/8/layout/orgChart1"/>
    <dgm:cxn modelId="{0546E761-0A70-40D2-A539-AA4B4D6773B5}" type="presParOf" srcId="{6AB23AED-C4A2-4743-B121-3E1955141530}" destId="{6243E4C3-8F57-4345-BD04-20696B09BE3F}" srcOrd="1" destOrd="0" presId="urn:microsoft.com/office/officeart/2005/8/layout/orgChart1"/>
    <dgm:cxn modelId="{2743921D-9203-4BD7-A265-A12CD952AB0E}" type="presParOf" srcId="{7174FC42-F26D-4684-916A-DBD62C20CF60}" destId="{17C18C8E-ED2A-49F9-A0AA-7F7A46256265}" srcOrd="1" destOrd="0" presId="urn:microsoft.com/office/officeart/2005/8/layout/orgChart1"/>
    <dgm:cxn modelId="{786D0960-8245-432A-9312-8CBE0EC9DFC9}" type="presParOf" srcId="{7174FC42-F26D-4684-916A-DBD62C20CF60}" destId="{2E0693A5-7B34-4E3F-BF6B-5B1ABFE4FEE4}" srcOrd="2" destOrd="0" presId="urn:microsoft.com/office/officeart/2005/8/layout/orgChart1"/>
    <dgm:cxn modelId="{54F5F01E-6353-417A-AC6B-192695B32A58}" type="presParOf" srcId="{97511296-AC96-40DA-AF09-32C893DA91BF}" destId="{0CB004D4-C705-48C4-A41D-795035FF7EE0}" srcOrd="2" destOrd="0" presId="urn:microsoft.com/office/officeart/2005/8/layout/orgChart1"/>
    <dgm:cxn modelId="{8080EE7E-FD50-4763-9096-F8E5BA281EB7}" type="presParOf" srcId="{D054DCFB-46BE-4CE5-BAC1-7AF47FBE2C56}" destId="{5F0F511C-1EDA-4627-A1E9-9487BE664BA2}" srcOrd="2" destOrd="0" presId="urn:microsoft.com/office/officeart/2005/8/layout/orgChart1"/>
    <dgm:cxn modelId="{55F1DBDF-4BD7-48D6-A22F-ED7CA192CEB5}" type="presParOf" srcId="{5F0F511C-1EDA-4627-A1E9-9487BE664BA2}" destId="{55520FC4-D0AD-44FF-BB3D-31C73CF6E84A}" srcOrd="0" destOrd="0" presId="urn:microsoft.com/office/officeart/2005/8/layout/orgChart1"/>
    <dgm:cxn modelId="{DA27A7FC-5765-41F1-94DA-434A54236BEE}" type="presParOf" srcId="{5F0F511C-1EDA-4627-A1E9-9487BE664BA2}" destId="{B9D7C1E5-6265-478A-AEE2-CFACE7DDAE7E}" srcOrd="1" destOrd="0" presId="urn:microsoft.com/office/officeart/2005/8/layout/orgChart1"/>
    <dgm:cxn modelId="{EFB6A040-FA81-42EA-88E4-148DCFB130AD}" type="presParOf" srcId="{B9D7C1E5-6265-478A-AEE2-CFACE7DDAE7E}" destId="{94EEC166-F2D7-42E4-AC9B-125CB74AE9FA}" srcOrd="0" destOrd="0" presId="urn:microsoft.com/office/officeart/2005/8/layout/orgChart1"/>
    <dgm:cxn modelId="{8D47C5BC-3EDD-4A43-A31D-89568C3A4DD8}" type="presParOf" srcId="{94EEC166-F2D7-42E4-AC9B-125CB74AE9FA}" destId="{7D8690E7-449C-4E24-9695-9AA04048422F}" srcOrd="0" destOrd="0" presId="urn:microsoft.com/office/officeart/2005/8/layout/orgChart1"/>
    <dgm:cxn modelId="{3FB53EB1-B388-4A20-9770-A1CBAC0D7987}" type="presParOf" srcId="{94EEC166-F2D7-42E4-AC9B-125CB74AE9FA}" destId="{9C33B7A3-04B5-4F96-B76B-7FA9111B494D}" srcOrd="1" destOrd="0" presId="urn:microsoft.com/office/officeart/2005/8/layout/orgChart1"/>
    <dgm:cxn modelId="{3DB82070-2ADF-4D3B-92C8-DF983D66F22E}" type="presParOf" srcId="{B9D7C1E5-6265-478A-AEE2-CFACE7DDAE7E}" destId="{789419CA-A741-464F-94EF-318EB547A472}" srcOrd="1" destOrd="0" presId="urn:microsoft.com/office/officeart/2005/8/layout/orgChart1"/>
    <dgm:cxn modelId="{0CBC7ACA-B2A6-462E-8E54-E32E3922B595}" type="presParOf" srcId="{B9D7C1E5-6265-478A-AEE2-CFACE7DDAE7E}" destId="{FB2F37AB-57F9-4F1F-A573-C59D50381B58}" srcOrd="2" destOrd="0" presId="urn:microsoft.com/office/officeart/2005/8/layout/orgChart1"/>
    <dgm:cxn modelId="{5BB4A69A-BC04-4340-838B-28F8FE4B18E8}" type="presParOf" srcId="{5F0F511C-1EDA-4627-A1E9-9487BE664BA2}" destId="{5379A432-4988-46D9-9EAE-466A37A7EC98}" srcOrd="2" destOrd="0" presId="urn:microsoft.com/office/officeart/2005/8/layout/orgChart1"/>
    <dgm:cxn modelId="{E0A5D2C5-7CA4-4363-9DE8-2885B4089DBC}" type="presParOf" srcId="{5F0F511C-1EDA-4627-A1E9-9487BE664BA2}" destId="{0C015B93-F6D1-4D12-9A0C-D6E9CD7C9294}" srcOrd="3" destOrd="0" presId="urn:microsoft.com/office/officeart/2005/8/layout/orgChart1"/>
    <dgm:cxn modelId="{22FFF690-B9C4-49C6-AD17-FC4C965E8D1A}" type="presParOf" srcId="{0C015B93-F6D1-4D12-9A0C-D6E9CD7C9294}" destId="{032DF645-F370-4F4F-8999-2720BD387002}" srcOrd="0" destOrd="0" presId="urn:microsoft.com/office/officeart/2005/8/layout/orgChart1"/>
    <dgm:cxn modelId="{D660AAFE-5716-4FBB-8D67-DD16558B09CF}" type="presParOf" srcId="{032DF645-F370-4F4F-8999-2720BD387002}" destId="{73AF8044-4A5F-47F0-988F-27248BBDC1E4}" srcOrd="0" destOrd="0" presId="urn:microsoft.com/office/officeart/2005/8/layout/orgChart1"/>
    <dgm:cxn modelId="{B4EAB182-76F3-49D0-8423-7748AC412895}" type="presParOf" srcId="{032DF645-F370-4F4F-8999-2720BD387002}" destId="{45ED1D9F-1EBF-4E65-BBFA-A69E72D0792B}" srcOrd="1" destOrd="0" presId="urn:microsoft.com/office/officeart/2005/8/layout/orgChart1"/>
    <dgm:cxn modelId="{6D010BEA-DBA5-4FEE-895D-A4DCA25C23EA}" type="presParOf" srcId="{0C015B93-F6D1-4D12-9A0C-D6E9CD7C9294}" destId="{581BCEFD-E603-49E1-A019-F768A9C23FC5}" srcOrd="1" destOrd="0" presId="urn:microsoft.com/office/officeart/2005/8/layout/orgChart1"/>
    <dgm:cxn modelId="{89754852-81A0-40E1-B7C4-251F1971BB52}" type="presParOf" srcId="{0C015B93-F6D1-4D12-9A0C-D6E9CD7C9294}" destId="{B7D7C125-1A41-4036-A628-AA3A934E9F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6025C1-3DCF-4F73-B058-3AC72A069749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b-NO"/>
        </a:p>
      </dgm:t>
    </dgm:pt>
    <dgm:pt modelId="{51545F65-ACB3-4F0D-985C-09AB570C1466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Kommunalsjef  May Kirsti Heggelund</a:t>
          </a:r>
        </a:p>
        <a:p>
          <a:r>
            <a:rPr lang="nb-NO" sz="1100" dirty="0">
              <a:solidFill>
                <a:sysClr val="windowText" lastClr="000000"/>
              </a:solidFill>
            </a:rPr>
            <a:t>Oppvekst og Utdanning</a:t>
          </a:r>
        </a:p>
      </dgm:t>
    </dgm:pt>
    <dgm:pt modelId="{D64FE603-6BF7-4163-A391-58FFBAB947BF}" type="parTrans" cxnId="{C12CD80F-0037-434C-BB68-EAB4AF2785F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C0B03EC-F814-4CCB-9192-6B421F445521}" type="sibTrans" cxnId="{C12CD80F-0037-434C-BB68-EAB4AF2785F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323A8454-90C5-430E-BE9B-DD08BCF83C29}" type="asst">
      <dgm:prSet phldrT="[Teks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Skole- og </a:t>
          </a:r>
          <a:r>
            <a:rPr lang="nb-NO" sz="1100" dirty="0" err="1">
              <a:solidFill>
                <a:sysClr val="windowText" lastClr="000000"/>
              </a:solidFill>
            </a:rPr>
            <a:t>bhg.faglig</a:t>
          </a:r>
          <a:r>
            <a:rPr lang="nb-NO" sz="1100" dirty="0">
              <a:solidFill>
                <a:sysClr val="windowText" lastClr="000000"/>
              </a:solidFill>
            </a:rPr>
            <a:t> leder/rådgiver</a:t>
          </a:r>
        </a:p>
        <a:p>
          <a:r>
            <a:rPr lang="nb-NO" sz="1100" dirty="0">
              <a:solidFill>
                <a:sysClr val="windowText" lastClr="000000"/>
              </a:solidFill>
            </a:rPr>
            <a:t>Aini Bye</a:t>
          </a:r>
        </a:p>
      </dgm:t>
    </dgm:pt>
    <dgm:pt modelId="{8FA55BEF-DC1D-46DA-ACCE-19448853EB12}" type="parTrans" cxnId="{E27F79CB-FDF8-45C3-85CE-F26A72D561C7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AF6299B8-F336-4AF6-BB7E-A9F30765B45A}" type="sibTrans" cxnId="{E27F79CB-FDF8-45C3-85CE-F26A72D561C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1DA4BBE2-0DDB-4655-891E-69592C9790D4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Barnehage</a:t>
          </a:r>
        </a:p>
        <a:p>
          <a:r>
            <a:rPr lang="nb-NO" sz="1100" dirty="0">
              <a:solidFill>
                <a:sysClr val="windowText" lastClr="000000"/>
              </a:solidFill>
            </a:rPr>
            <a:t>Erik Brubak</a:t>
          </a:r>
        </a:p>
      </dgm:t>
    </dgm:pt>
    <dgm:pt modelId="{A60AD658-A1F9-4206-9551-8EEB453BF8F8}" type="parTrans" cxnId="{A001D0D6-02D0-43C0-A315-AD7FC6774CF2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260AD264-5597-410D-84A0-8DE898A8E30A}" type="sibTrans" cxnId="{A001D0D6-02D0-43C0-A315-AD7FC6774CF2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051DE8D8-F32B-4EA6-A24F-4034AC256028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Spydeberg skole</a:t>
          </a:r>
        </a:p>
        <a:p>
          <a:r>
            <a:rPr lang="nb-NO" sz="1100" dirty="0">
              <a:solidFill>
                <a:sysClr val="windowText" lastClr="000000"/>
              </a:solidFill>
            </a:rPr>
            <a:t> Ole Morten Grindahl</a:t>
          </a:r>
        </a:p>
      </dgm:t>
    </dgm:pt>
    <dgm:pt modelId="{9A73C25E-4132-462B-A415-1646DDF220C0}" type="parTrans" cxnId="{39DBC053-4DF3-4241-ABAB-19FFD8465DE0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4E1056C4-955F-48C9-99F9-922389557C5E}" type="sibTrans" cxnId="{39DBC053-4DF3-4241-ABAB-19FFD8465DE0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3E70AF7-C04C-4983-AE06-D29807C70C41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Hovin skole</a:t>
          </a:r>
        </a:p>
        <a:p>
          <a:r>
            <a:rPr lang="nb-NO" sz="1100" dirty="0">
              <a:solidFill>
                <a:sysClr val="windowText" lastClr="000000"/>
              </a:solidFill>
            </a:rPr>
            <a:t>Tiina Sørensen</a:t>
          </a:r>
        </a:p>
      </dgm:t>
    </dgm:pt>
    <dgm:pt modelId="{E1F2ED8D-E1C2-4CD8-B737-EAB1F0466FA2}" type="parTrans" cxnId="{490CB45F-5C1C-4CA8-BAA4-0AEA13A17143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5EA982B7-DFF4-42BB-ACFC-E1BF059E8269}" type="sibTrans" cxnId="{490CB45F-5C1C-4CA8-BAA4-0AEA13A1714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5A5BE771-1BC7-463E-806E-9B8FD80F2C74}" type="asst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Administrativ støtte</a:t>
          </a:r>
        </a:p>
      </dgm:t>
    </dgm:pt>
    <dgm:pt modelId="{41F33CCB-B635-4683-9158-603D77421CB5}" type="parTrans" cxnId="{FFE67CB5-DFD0-4CD2-8EE4-BE0311D84CA3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CBEE901E-D43C-4DFD-AD06-DFDFD9086466}" type="sibTrans" cxnId="{FFE67CB5-DFD0-4CD2-8EE4-BE0311D84CA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B67325F8-8095-46A9-BAE4-5D53C599D8F2}" type="asst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PPT Ane Lene vertskommune</a:t>
          </a:r>
        </a:p>
      </dgm:t>
    </dgm:pt>
    <dgm:pt modelId="{FC7972B4-9938-4427-845A-E81951FB8601}" type="parTrans" cxnId="{DE738DE3-E2A4-4FFB-BD33-E7D2FF556C8D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A0C353F4-14E7-4A8B-8E2B-9F503B4939BA}" type="sibTrans" cxnId="{DE738DE3-E2A4-4FFB-BD33-E7D2FF556C8D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1AD7724E-789E-49E9-BA7B-08683AE75F27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Ungdomsskolen</a:t>
          </a:r>
        </a:p>
        <a:p>
          <a:r>
            <a:rPr lang="nb-NO" sz="1100" dirty="0">
              <a:solidFill>
                <a:sysClr val="windowText" lastClr="000000"/>
              </a:solidFill>
            </a:rPr>
            <a:t>Magne Tronstad</a:t>
          </a:r>
        </a:p>
      </dgm:t>
    </dgm:pt>
    <dgm:pt modelId="{E9A215E0-FCDF-4B00-A368-7A187DF8CE37}" type="parTrans" cxnId="{27CCADA4-68A9-48FF-B510-BA99E521DFC0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47A3322B-0CBD-4367-8296-7A9E0CC42B37}" type="sibTrans" cxnId="{27CCADA4-68A9-48FF-B510-BA99E521DFC0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B49E0BC4-34B7-4E74-83EF-9A595265A430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Oppvekst og integrering</a:t>
          </a:r>
        </a:p>
        <a:p>
          <a:r>
            <a:rPr lang="nb-NO" sz="1100" dirty="0">
              <a:solidFill>
                <a:sysClr val="windowText" lastClr="000000"/>
              </a:solidFill>
            </a:rPr>
            <a:t>Aud Aastorp</a:t>
          </a:r>
        </a:p>
      </dgm:t>
    </dgm:pt>
    <dgm:pt modelId="{8D54292D-88CE-431E-ADB2-CE6EAA5CAAEC}" type="parTrans" cxnId="{F1A9BE3C-7587-4CF4-ADD6-42AEAD2C0B51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1677CE55-8A13-42F8-8BB5-06C27B2A00FA}" type="sibTrans" cxnId="{F1A9BE3C-7587-4CF4-ADD6-42AEAD2C0B51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CF521574-9D4D-426E-8ABC-7B9C23A82D8D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Avdelingsledere:</a:t>
          </a:r>
        </a:p>
        <a:p>
          <a:r>
            <a:rPr lang="nb-NO" sz="1100" dirty="0">
              <a:solidFill>
                <a:sysClr val="windowText" lastClr="000000"/>
              </a:solidFill>
            </a:rPr>
            <a:t>Gro </a:t>
          </a:r>
          <a:r>
            <a:rPr lang="nb-NO" sz="1100" dirty="0" smtClean="0">
              <a:solidFill>
                <a:sysClr val="windowText" lastClr="000000"/>
              </a:solidFill>
            </a:rPr>
            <a:t>Kristine Munkeby</a:t>
          </a:r>
          <a:endParaRPr lang="nb-NO" sz="1100" dirty="0">
            <a:solidFill>
              <a:sysClr val="windowText" lastClr="000000"/>
            </a:solidFill>
          </a:endParaRPr>
        </a:p>
        <a:p>
          <a:r>
            <a:rPr lang="nb-NO" sz="1100" dirty="0">
              <a:solidFill>
                <a:sysClr val="windowText" lastClr="000000"/>
              </a:solidFill>
            </a:rPr>
            <a:t>Philip Hartvigsen </a:t>
          </a:r>
        </a:p>
        <a:p>
          <a:endParaRPr lang="nb-NO" sz="1100" dirty="0">
            <a:solidFill>
              <a:sysClr val="windowText" lastClr="000000"/>
            </a:solidFill>
          </a:endParaRPr>
        </a:p>
        <a:p>
          <a:r>
            <a:rPr lang="nb-NO" sz="1100" dirty="0">
              <a:solidFill>
                <a:sysClr val="windowText" lastClr="000000"/>
              </a:solidFill>
            </a:rPr>
            <a:t>SFO leder</a:t>
          </a:r>
        </a:p>
        <a:p>
          <a:r>
            <a:rPr lang="nb-NO" sz="1100" dirty="0">
              <a:solidFill>
                <a:sysClr val="windowText" lastClr="000000"/>
              </a:solidFill>
            </a:rPr>
            <a:t>Synnøve Wold</a:t>
          </a:r>
        </a:p>
      </dgm:t>
    </dgm:pt>
    <dgm:pt modelId="{754FED7D-8C27-432E-9E22-91C29F93C18A}" type="parTrans" cxnId="{56F6622F-3F0E-491D-9544-5DFDBA244B27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27180B03-0DDC-438D-B710-3F7DA4E11A45}" type="sibTrans" cxnId="{56F6622F-3F0E-491D-9544-5DFDBA244B2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7D5EE5A6-9BB8-4AE9-8F49-B16078ABDC37}">
      <dgm:prSet custT="1"/>
      <dgm:spPr/>
      <dgm:t>
        <a:bodyPr/>
        <a:lstStyle/>
        <a:p>
          <a:r>
            <a:rPr lang="nb-NO" sz="1100" dirty="0" smtClean="0">
              <a:solidFill>
                <a:sysClr val="windowText" lastClr="000000"/>
              </a:solidFill>
            </a:rPr>
            <a:t>Jeanette </a:t>
          </a:r>
          <a:r>
            <a:rPr lang="nb-NO" sz="1100" dirty="0">
              <a:solidFill>
                <a:sysClr val="windowText" lastClr="000000"/>
              </a:solidFill>
            </a:rPr>
            <a:t>Våler Schau</a:t>
          </a:r>
        </a:p>
        <a:p>
          <a:r>
            <a:rPr lang="nb-NO" sz="1100" dirty="0">
              <a:solidFill>
                <a:sysClr val="windowText" lastClr="000000"/>
              </a:solidFill>
            </a:rPr>
            <a:t>Line  Kråkholm</a:t>
          </a:r>
        </a:p>
        <a:p>
          <a:r>
            <a:rPr lang="nb-NO" sz="1100" dirty="0">
              <a:solidFill>
                <a:sysClr val="windowText" lastClr="000000"/>
              </a:solidFill>
            </a:rPr>
            <a:t>Helge Ørnø  </a:t>
          </a:r>
        </a:p>
        <a:p>
          <a:endParaRPr lang="nb-NO" sz="1100" dirty="0">
            <a:solidFill>
              <a:sysClr val="windowText" lastClr="000000"/>
            </a:solidFill>
          </a:endParaRPr>
        </a:p>
        <a:p>
          <a:r>
            <a:rPr lang="nb-NO" sz="1100" dirty="0">
              <a:solidFill>
                <a:sysClr val="windowText" lastClr="000000"/>
              </a:solidFill>
            </a:rPr>
            <a:t>SFO  leder</a:t>
          </a:r>
        </a:p>
        <a:p>
          <a:r>
            <a:rPr lang="nb-NO" sz="1100" dirty="0">
              <a:solidFill>
                <a:sysClr val="windowText" lastClr="000000"/>
              </a:solidFill>
            </a:rPr>
            <a:t>Gunn Helle </a:t>
          </a:r>
        </a:p>
      </dgm:t>
    </dgm:pt>
    <dgm:pt modelId="{71A50B93-B0D9-4E03-874A-28B28FEB76D9}" type="parTrans" cxnId="{D0A1E06C-4394-432E-9B58-64173395E155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3111C5BB-8DF1-4987-8EF4-4FE793C303CB}" type="sibTrans" cxnId="{D0A1E06C-4394-432E-9B58-64173395E155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442FBD0-9B3C-4E37-97D5-4BEDEAF281B5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Avdelingsledere:</a:t>
          </a:r>
        </a:p>
        <a:p>
          <a:r>
            <a:rPr lang="nb-NO" sz="1100" dirty="0">
              <a:solidFill>
                <a:sysClr val="windowText" lastClr="000000"/>
              </a:solidFill>
            </a:rPr>
            <a:t>Else M. Nybakken</a:t>
          </a:r>
        </a:p>
        <a:p>
          <a:r>
            <a:rPr lang="nb-NO" sz="1100" dirty="0">
              <a:solidFill>
                <a:sysClr val="windowText" lastClr="000000"/>
              </a:solidFill>
            </a:rPr>
            <a:t>Heidi  Stubberud </a:t>
          </a:r>
        </a:p>
        <a:p>
          <a:r>
            <a:rPr lang="nb-NO" sz="1100" dirty="0">
              <a:solidFill>
                <a:sysClr val="windowText" lastClr="000000"/>
              </a:solidFill>
            </a:rPr>
            <a:t>Arild Huseby</a:t>
          </a:r>
          <a:r>
            <a:rPr lang="nb-NO" sz="800" dirty="0">
              <a:solidFill>
                <a:sysClr val="windowText" lastClr="000000"/>
              </a:solidFill>
            </a:rPr>
            <a:t/>
          </a:r>
          <a:br>
            <a:rPr lang="nb-NO" sz="800" dirty="0">
              <a:solidFill>
                <a:sysClr val="windowText" lastClr="000000"/>
              </a:solidFill>
            </a:rPr>
          </a:br>
          <a:endParaRPr lang="nb-NO" sz="800" dirty="0">
            <a:solidFill>
              <a:sysClr val="windowText" lastClr="000000"/>
            </a:solidFill>
          </a:endParaRPr>
        </a:p>
      </dgm:t>
    </dgm:pt>
    <dgm:pt modelId="{9F415DEC-FE56-4478-B228-0803DD5B81D1}" type="parTrans" cxnId="{78960CCD-F9F0-4629-B781-2F40DBCF8C43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07FF6A1E-CE3A-4E3A-9255-904E4AB37422}" type="sibTrans" cxnId="{78960CCD-F9F0-4629-B781-2F40DBCF8C4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09CDF9C-D1D0-4AF1-A185-3F36B30DD9D3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Barnevern</a:t>
          </a:r>
        </a:p>
        <a:p>
          <a:r>
            <a:rPr lang="nb-NO" sz="1100" dirty="0">
              <a:solidFill>
                <a:sysClr val="windowText" lastClr="000000"/>
              </a:solidFill>
            </a:rPr>
            <a:t>Nina Nedrelid</a:t>
          </a:r>
        </a:p>
      </dgm:t>
    </dgm:pt>
    <dgm:pt modelId="{63B969CD-C81A-41E0-B7BF-F406B853C272}" type="parTrans" cxnId="{1782BA28-1191-4A44-BD75-B9C8C7630988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C1E8E09E-6EC3-46F3-97DD-E3CEF36FB3B7}" type="sibTrans" cxnId="{1782BA28-1191-4A44-BD75-B9C8C7630988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1BAB71A6-8DA9-4C94-9698-616A9CBD40D2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Helsestasjon</a:t>
          </a:r>
        </a:p>
        <a:p>
          <a:r>
            <a:rPr lang="nb-NO" sz="1100" dirty="0">
              <a:solidFill>
                <a:sysClr val="windowText" lastClr="000000"/>
              </a:solidFill>
            </a:rPr>
            <a:t>Jane Elisabeth Dahlen </a:t>
          </a:r>
        </a:p>
      </dgm:t>
    </dgm:pt>
    <dgm:pt modelId="{E0A99DB4-0FFE-4146-973F-B4B85EDE914B}" type="parTrans" cxnId="{51A35AD2-7ADF-4B48-A442-FEAF14150B49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3C6354B5-D709-4988-9341-06863B15791C}" type="sibTrans" cxnId="{51A35AD2-7ADF-4B48-A442-FEAF14150B49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04F1A864-DE12-43E5-A9E2-76B49D847490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Integrering / flyktninger</a:t>
          </a:r>
        </a:p>
        <a:p>
          <a:r>
            <a:rPr lang="nb-NO" sz="1100" dirty="0">
              <a:solidFill>
                <a:sysClr val="windowText" lastClr="000000"/>
              </a:solidFill>
            </a:rPr>
            <a:t>Aud </a:t>
          </a:r>
          <a:r>
            <a:rPr lang="nb-NO" sz="1100" dirty="0" smtClean="0">
              <a:solidFill>
                <a:sysClr val="windowText" lastClr="000000"/>
              </a:solidFill>
            </a:rPr>
            <a:t>Aastorp</a:t>
          </a:r>
          <a:endParaRPr lang="nb-NO" sz="1100" dirty="0">
            <a:solidFill>
              <a:sysClr val="windowText" lastClr="000000"/>
            </a:solidFill>
          </a:endParaRPr>
        </a:p>
      </dgm:t>
    </dgm:pt>
    <dgm:pt modelId="{956B47D5-EA58-4307-A621-FDF707CC1362}" type="parTrans" cxnId="{858658F2-5F79-4574-8BB9-E19C69F5C201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75FCBD5C-E53F-4CB3-8F51-4A2753C48A3A}" type="sibTrans" cxnId="{858658F2-5F79-4574-8BB9-E19C69F5C201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9C05F6B-42E5-4CC5-B667-3129EB7BE45C}">
      <dgm:prSet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Pedagogiske ledere:</a:t>
          </a:r>
        </a:p>
        <a:p>
          <a:r>
            <a:rPr lang="nb-NO" sz="1100" dirty="0">
              <a:solidFill>
                <a:sysClr val="windowText" lastClr="000000"/>
              </a:solidFill>
            </a:rPr>
            <a:t>Bente T. Ruud</a:t>
          </a:r>
        </a:p>
        <a:p>
          <a:r>
            <a:rPr lang="nb-NO" sz="1100" dirty="0">
              <a:solidFill>
                <a:sysClr val="windowText" lastClr="000000"/>
              </a:solidFill>
            </a:rPr>
            <a:t>Elisabeth Aasen</a:t>
          </a:r>
        </a:p>
        <a:p>
          <a:r>
            <a:rPr lang="nb-NO" sz="1100" dirty="0">
              <a:solidFill>
                <a:sysClr val="windowText" lastClr="000000"/>
              </a:solidFill>
            </a:rPr>
            <a:t>Linda Flobakk Svensen </a:t>
          </a:r>
        </a:p>
        <a:p>
          <a:r>
            <a:rPr lang="nb-NO" sz="1100" dirty="0">
              <a:solidFill>
                <a:sysClr val="windowText" lastClr="000000"/>
              </a:solidFill>
            </a:rPr>
            <a:t>Lene Aarum </a:t>
          </a:r>
        </a:p>
        <a:p>
          <a:r>
            <a:rPr lang="nb-NO" sz="1100" dirty="0">
              <a:solidFill>
                <a:sysClr val="windowText" lastClr="000000"/>
              </a:solidFill>
            </a:rPr>
            <a:t>Solfrid Ydse </a:t>
          </a:r>
        </a:p>
      </dgm:t>
    </dgm:pt>
    <dgm:pt modelId="{03D2AA8F-1DF3-4C8E-9C4A-17587233B176}" type="sibTrans" cxnId="{1B73E9D0-F178-41B7-9010-8C200861A309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FED78BD8-2D2F-4341-B5BF-698CA7812C29}" type="parTrans" cxnId="{1B73E9D0-F178-41B7-9010-8C200861A309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E65CA449-6FB6-455B-ABD3-1E425D4192A4}" type="pres">
      <dgm:prSet presAssocID="{5E6025C1-3DCF-4F73-B058-3AC72A0697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48FF0D31-D436-4307-BFB4-183914075159}" type="pres">
      <dgm:prSet presAssocID="{51545F65-ACB3-4F0D-985C-09AB570C1466}" presName="hierRoot1" presStyleCnt="0">
        <dgm:presLayoutVars>
          <dgm:hierBranch val="init"/>
        </dgm:presLayoutVars>
      </dgm:prSet>
      <dgm:spPr/>
    </dgm:pt>
    <dgm:pt modelId="{4DFCBFB4-62E7-453A-9D33-A7654EFC2C6E}" type="pres">
      <dgm:prSet presAssocID="{51545F65-ACB3-4F0D-985C-09AB570C1466}" presName="rootComposite1" presStyleCnt="0"/>
      <dgm:spPr/>
    </dgm:pt>
    <dgm:pt modelId="{BEC8C7BE-56E4-4826-AFF5-85C0382E6FB6}" type="pres">
      <dgm:prSet presAssocID="{51545F65-ACB3-4F0D-985C-09AB570C1466}" presName="rootText1" presStyleLbl="node0" presStyleIdx="0" presStyleCnt="1" custScaleX="20354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4A60DCB-3341-42E1-84EC-17AE68369BB8}" type="pres">
      <dgm:prSet presAssocID="{51545F65-ACB3-4F0D-985C-09AB570C1466}" presName="rootConnector1" presStyleLbl="node1" presStyleIdx="0" presStyleCnt="0"/>
      <dgm:spPr/>
      <dgm:t>
        <a:bodyPr/>
        <a:lstStyle/>
        <a:p>
          <a:endParaRPr lang="nb-NO"/>
        </a:p>
      </dgm:t>
    </dgm:pt>
    <dgm:pt modelId="{5C4E7C1D-7976-41FF-846B-4C5E418C0471}" type="pres">
      <dgm:prSet presAssocID="{51545F65-ACB3-4F0D-985C-09AB570C1466}" presName="hierChild2" presStyleCnt="0"/>
      <dgm:spPr/>
    </dgm:pt>
    <dgm:pt modelId="{80C1CCEE-A2D9-456C-957C-8C9C6B04B61F}" type="pres">
      <dgm:prSet presAssocID="{A60AD658-A1F9-4206-9551-8EEB453BF8F8}" presName="Name37" presStyleLbl="parChTrans1D2" presStyleIdx="0" presStyleCnt="8"/>
      <dgm:spPr/>
      <dgm:t>
        <a:bodyPr/>
        <a:lstStyle/>
        <a:p>
          <a:endParaRPr lang="nb-NO"/>
        </a:p>
      </dgm:t>
    </dgm:pt>
    <dgm:pt modelId="{CF228E4D-EAFD-4353-9F31-05EFDE6585C1}" type="pres">
      <dgm:prSet presAssocID="{1DA4BBE2-0DDB-4655-891E-69592C9790D4}" presName="hierRoot2" presStyleCnt="0">
        <dgm:presLayoutVars>
          <dgm:hierBranch val="init"/>
        </dgm:presLayoutVars>
      </dgm:prSet>
      <dgm:spPr/>
    </dgm:pt>
    <dgm:pt modelId="{C902455E-A455-4B11-8DB9-4EB02BFC9E62}" type="pres">
      <dgm:prSet presAssocID="{1DA4BBE2-0DDB-4655-891E-69592C9790D4}" presName="rootComposite" presStyleCnt="0"/>
      <dgm:spPr/>
    </dgm:pt>
    <dgm:pt modelId="{631ADFCD-C20F-4D11-B542-81FFEF27CB77}" type="pres">
      <dgm:prSet presAssocID="{1DA4BBE2-0DDB-4655-891E-69592C9790D4}" presName="rootText" presStyleLbl="node2" presStyleIdx="0" presStyleCnt="5" custScaleY="12763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062AC7D-39F3-4111-AECF-2628464C460E}" type="pres">
      <dgm:prSet presAssocID="{1DA4BBE2-0DDB-4655-891E-69592C9790D4}" presName="rootConnector" presStyleLbl="node2" presStyleIdx="0" presStyleCnt="5"/>
      <dgm:spPr/>
      <dgm:t>
        <a:bodyPr/>
        <a:lstStyle/>
        <a:p>
          <a:endParaRPr lang="nb-NO"/>
        </a:p>
      </dgm:t>
    </dgm:pt>
    <dgm:pt modelId="{5B26E291-F4E2-4AFC-971F-95FBA69BB6A6}" type="pres">
      <dgm:prSet presAssocID="{1DA4BBE2-0DDB-4655-891E-69592C9790D4}" presName="hierChild4" presStyleCnt="0"/>
      <dgm:spPr/>
    </dgm:pt>
    <dgm:pt modelId="{47CE2667-6DA4-4F0D-8F55-753F15DFF2B3}" type="pres">
      <dgm:prSet presAssocID="{FED78BD8-2D2F-4341-B5BF-698CA7812C29}" presName="Name37" presStyleLbl="parChTrans1D3" presStyleIdx="0" presStyleCnt="7"/>
      <dgm:spPr/>
      <dgm:t>
        <a:bodyPr/>
        <a:lstStyle/>
        <a:p>
          <a:endParaRPr lang="nb-NO"/>
        </a:p>
      </dgm:t>
    </dgm:pt>
    <dgm:pt modelId="{5F84429B-19E0-46A2-924E-C36AC68AA64A}" type="pres">
      <dgm:prSet presAssocID="{A9C05F6B-42E5-4CC5-B667-3129EB7BE45C}" presName="hierRoot2" presStyleCnt="0">
        <dgm:presLayoutVars>
          <dgm:hierBranch/>
        </dgm:presLayoutVars>
      </dgm:prSet>
      <dgm:spPr/>
    </dgm:pt>
    <dgm:pt modelId="{A76E7E26-0FF5-41AD-A5AB-CE92457FBA07}" type="pres">
      <dgm:prSet presAssocID="{A9C05F6B-42E5-4CC5-B667-3129EB7BE45C}" presName="rootComposite" presStyleCnt="0"/>
      <dgm:spPr/>
    </dgm:pt>
    <dgm:pt modelId="{4D563043-303C-45F4-A644-7529B2691E87}" type="pres">
      <dgm:prSet presAssocID="{A9C05F6B-42E5-4CC5-B667-3129EB7BE45C}" presName="rootText" presStyleLbl="node3" presStyleIdx="0" presStyleCnt="7" custScaleX="97540" custScaleY="219247" custLinFactNeighborX="-6109" custLinFactNeighborY="39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DA55E62-5C61-46C7-968C-E18AE22D5425}" type="pres">
      <dgm:prSet presAssocID="{A9C05F6B-42E5-4CC5-B667-3129EB7BE45C}" presName="rootConnector" presStyleLbl="node3" presStyleIdx="0" presStyleCnt="7"/>
      <dgm:spPr/>
      <dgm:t>
        <a:bodyPr/>
        <a:lstStyle/>
        <a:p>
          <a:endParaRPr lang="nb-NO"/>
        </a:p>
      </dgm:t>
    </dgm:pt>
    <dgm:pt modelId="{60C2574F-9A1A-43AB-8FE8-57A57304E5CC}" type="pres">
      <dgm:prSet presAssocID="{A9C05F6B-42E5-4CC5-B667-3129EB7BE45C}" presName="hierChild4" presStyleCnt="0"/>
      <dgm:spPr/>
    </dgm:pt>
    <dgm:pt modelId="{7D82573B-DE4A-449B-B2AE-1B68FC8CE167}" type="pres">
      <dgm:prSet presAssocID="{A9C05F6B-42E5-4CC5-B667-3129EB7BE45C}" presName="hierChild5" presStyleCnt="0"/>
      <dgm:spPr/>
    </dgm:pt>
    <dgm:pt modelId="{5C15A340-4E9E-46F2-8469-8E03BB56C1A2}" type="pres">
      <dgm:prSet presAssocID="{1DA4BBE2-0DDB-4655-891E-69592C9790D4}" presName="hierChild5" presStyleCnt="0"/>
      <dgm:spPr/>
    </dgm:pt>
    <dgm:pt modelId="{4EA1C971-A24B-4783-BC8E-0FEB708E5E6E}" type="pres">
      <dgm:prSet presAssocID="{9A73C25E-4132-462B-A415-1646DDF220C0}" presName="Name37" presStyleLbl="parChTrans1D2" presStyleIdx="1" presStyleCnt="8"/>
      <dgm:spPr/>
      <dgm:t>
        <a:bodyPr/>
        <a:lstStyle/>
        <a:p>
          <a:endParaRPr lang="nb-NO"/>
        </a:p>
      </dgm:t>
    </dgm:pt>
    <dgm:pt modelId="{B9397ED2-1016-4612-A915-3C9398EB9855}" type="pres">
      <dgm:prSet presAssocID="{051DE8D8-F32B-4EA6-A24F-4034AC256028}" presName="hierRoot2" presStyleCnt="0">
        <dgm:presLayoutVars>
          <dgm:hierBranch val="init"/>
        </dgm:presLayoutVars>
      </dgm:prSet>
      <dgm:spPr/>
    </dgm:pt>
    <dgm:pt modelId="{0D7CEC19-B7D5-4A47-A218-266A9F79E649}" type="pres">
      <dgm:prSet presAssocID="{051DE8D8-F32B-4EA6-A24F-4034AC256028}" presName="rootComposite" presStyleCnt="0"/>
      <dgm:spPr/>
    </dgm:pt>
    <dgm:pt modelId="{4D7659D4-D2F8-4353-9813-E663751ADE98}" type="pres">
      <dgm:prSet presAssocID="{051DE8D8-F32B-4EA6-A24F-4034AC256028}" presName="rootText" presStyleLbl="node2" presStyleIdx="1" presStyleCnt="5" custScaleY="12763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127D643-4231-4376-959A-B6C5B4801A9F}" type="pres">
      <dgm:prSet presAssocID="{051DE8D8-F32B-4EA6-A24F-4034AC256028}" presName="rootConnector" presStyleLbl="node2" presStyleIdx="1" presStyleCnt="5"/>
      <dgm:spPr/>
      <dgm:t>
        <a:bodyPr/>
        <a:lstStyle/>
        <a:p>
          <a:endParaRPr lang="nb-NO"/>
        </a:p>
      </dgm:t>
    </dgm:pt>
    <dgm:pt modelId="{B5292ED5-D4E8-4D74-B0EE-87DAB283CE5C}" type="pres">
      <dgm:prSet presAssocID="{051DE8D8-F32B-4EA6-A24F-4034AC256028}" presName="hierChild4" presStyleCnt="0"/>
      <dgm:spPr/>
    </dgm:pt>
    <dgm:pt modelId="{C1453995-AB9C-4512-B468-0186E81CD3B5}" type="pres">
      <dgm:prSet presAssocID="{754FED7D-8C27-432E-9E22-91C29F93C18A}" presName="Name37" presStyleLbl="parChTrans1D3" presStyleIdx="1" presStyleCnt="7"/>
      <dgm:spPr/>
      <dgm:t>
        <a:bodyPr/>
        <a:lstStyle/>
        <a:p>
          <a:endParaRPr lang="nb-NO"/>
        </a:p>
      </dgm:t>
    </dgm:pt>
    <dgm:pt modelId="{7AF38E6F-6CC4-44C9-8C48-683E53739E83}" type="pres">
      <dgm:prSet presAssocID="{CF521574-9D4D-426E-8ABC-7B9C23A82D8D}" presName="hierRoot2" presStyleCnt="0">
        <dgm:presLayoutVars>
          <dgm:hierBranch val="init"/>
        </dgm:presLayoutVars>
      </dgm:prSet>
      <dgm:spPr/>
    </dgm:pt>
    <dgm:pt modelId="{34D4585C-1E8C-4AFB-854B-DAC84665071C}" type="pres">
      <dgm:prSet presAssocID="{CF521574-9D4D-426E-8ABC-7B9C23A82D8D}" presName="rootComposite" presStyleCnt="0"/>
      <dgm:spPr/>
    </dgm:pt>
    <dgm:pt modelId="{3EE28883-5D0E-4EFF-8E79-B320568CB918}" type="pres">
      <dgm:prSet presAssocID="{CF521574-9D4D-426E-8ABC-7B9C23A82D8D}" presName="rootText" presStyleLbl="node3" presStyleIdx="1" presStyleCnt="7" custScaleX="97540" custScaleY="194021" custLinFactNeighborX="-6239" custLinFactNeighborY="178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C471EE1-CC46-40A0-BB11-064484899511}" type="pres">
      <dgm:prSet presAssocID="{CF521574-9D4D-426E-8ABC-7B9C23A82D8D}" presName="rootConnector" presStyleLbl="node3" presStyleIdx="1" presStyleCnt="7"/>
      <dgm:spPr/>
      <dgm:t>
        <a:bodyPr/>
        <a:lstStyle/>
        <a:p>
          <a:endParaRPr lang="nb-NO"/>
        </a:p>
      </dgm:t>
    </dgm:pt>
    <dgm:pt modelId="{AFE44897-B4D1-4FC6-8424-AB7204A9C515}" type="pres">
      <dgm:prSet presAssocID="{CF521574-9D4D-426E-8ABC-7B9C23A82D8D}" presName="hierChild4" presStyleCnt="0"/>
      <dgm:spPr/>
    </dgm:pt>
    <dgm:pt modelId="{34F6F4FB-41D9-4955-9CAD-41DCAAA8E755}" type="pres">
      <dgm:prSet presAssocID="{CF521574-9D4D-426E-8ABC-7B9C23A82D8D}" presName="hierChild5" presStyleCnt="0"/>
      <dgm:spPr/>
    </dgm:pt>
    <dgm:pt modelId="{7F671067-760E-46C6-B065-DA69BAFA6B3F}" type="pres">
      <dgm:prSet presAssocID="{051DE8D8-F32B-4EA6-A24F-4034AC256028}" presName="hierChild5" presStyleCnt="0"/>
      <dgm:spPr/>
    </dgm:pt>
    <dgm:pt modelId="{2A8837FD-6474-4A65-8CB0-37B48BE7F26A}" type="pres">
      <dgm:prSet presAssocID="{E1F2ED8D-E1C2-4CD8-B737-EAB1F0466FA2}" presName="Name37" presStyleLbl="parChTrans1D2" presStyleIdx="2" presStyleCnt="8"/>
      <dgm:spPr/>
      <dgm:t>
        <a:bodyPr/>
        <a:lstStyle/>
        <a:p>
          <a:endParaRPr lang="nb-NO"/>
        </a:p>
      </dgm:t>
    </dgm:pt>
    <dgm:pt modelId="{22781559-3BDD-4C17-A933-AA5D072978DD}" type="pres">
      <dgm:prSet presAssocID="{A3E70AF7-C04C-4983-AE06-D29807C70C41}" presName="hierRoot2" presStyleCnt="0">
        <dgm:presLayoutVars>
          <dgm:hierBranch val="init"/>
        </dgm:presLayoutVars>
      </dgm:prSet>
      <dgm:spPr/>
    </dgm:pt>
    <dgm:pt modelId="{1F366A6C-DCD3-4438-80C7-1A37A05FCC71}" type="pres">
      <dgm:prSet presAssocID="{A3E70AF7-C04C-4983-AE06-D29807C70C41}" presName="rootComposite" presStyleCnt="0"/>
      <dgm:spPr/>
    </dgm:pt>
    <dgm:pt modelId="{33146EEB-4F87-4FB5-B188-F46BAE39F3C2}" type="pres">
      <dgm:prSet presAssocID="{A3E70AF7-C04C-4983-AE06-D29807C70C41}" presName="rootText" presStyleLbl="node2" presStyleIdx="2" presStyleCnt="5" custScaleY="127637" custLinFactNeighborX="493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EE8F653-0F76-4346-A240-8E13F957EC3E}" type="pres">
      <dgm:prSet presAssocID="{A3E70AF7-C04C-4983-AE06-D29807C70C41}" presName="rootConnector" presStyleLbl="node2" presStyleIdx="2" presStyleCnt="5"/>
      <dgm:spPr/>
      <dgm:t>
        <a:bodyPr/>
        <a:lstStyle/>
        <a:p>
          <a:endParaRPr lang="nb-NO"/>
        </a:p>
      </dgm:t>
    </dgm:pt>
    <dgm:pt modelId="{4FB664F3-312E-4AE9-933D-6027F6ACA263}" type="pres">
      <dgm:prSet presAssocID="{A3E70AF7-C04C-4983-AE06-D29807C70C41}" presName="hierChild4" presStyleCnt="0"/>
      <dgm:spPr/>
    </dgm:pt>
    <dgm:pt modelId="{CBB1797C-3CEA-4C3D-8A21-ED81B9388A96}" type="pres">
      <dgm:prSet presAssocID="{71A50B93-B0D9-4E03-874A-28B28FEB76D9}" presName="Name37" presStyleLbl="parChTrans1D3" presStyleIdx="2" presStyleCnt="7"/>
      <dgm:spPr/>
      <dgm:t>
        <a:bodyPr/>
        <a:lstStyle/>
        <a:p>
          <a:endParaRPr lang="nb-NO"/>
        </a:p>
      </dgm:t>
    </dgm:pt>
    <dgm:pt modelId="{A577494A-845B-475F-BD64-813A74EC7E17}" type="pres">
      <dgm:prSet presAssocID="{7D5EE5A6-9BB8-4AE9-8F49-B16078ABDC37}" presName="hierRoot2" presStyleCnt="0">
        <dgm:presLayoutVars>
          <dgm:hierBranch val="init"/>
        </dgm:presLayoutVars>
      </dgm:prSet>
      <dgm:spPr/>
    </dgm:pt>
    <dgm:pt modelId="{F1F05099-6CFC-45C7-AC30-B9648582A01D}" type="pres">
      <dgm:prSet presAssocID="{7D5EE5A6-9BB8-4AE9-8F49-B16078ABDC37}" presName="rootComposite" presStyleCnt="0"/>
      <dgm:spPr/>
    </dgm:pt>
    <dgm:pt modelId="{EFFEADDA-3832-4CB2-B017-818BAF03973E}" type="pres">
      <dgm:prSet presAssocID="{7D5EE5A6-9BB8-4AE9-8F49-B16078ABDC37}" presName="rootText" presStyleLbl="node3" presStyleIdx="2" presStyleCnt="7" custScaleX="97540" custScaleY="19758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EC3A2AE-D6E9-41EF-AD58-CA63A4DC9BB2}" type="pres">
      <dgm:prSet presAssocID="{7D5EE5A6-9BB8-4AE9-8F49-B16078ABDC37}" presName="rootConnector" presStyleLbl="node3" presStyleIdx="2" presStyleCnt="7"/>
      <dgm:spPr/>
      <dgm:t>
        <a:bodyPr/>
        <a:lstStyle/>
        <a:p>
          <a:endParaRPr lang="nb-NO"/>
        </a:p>
      </dgm:t>
    </dgm:pt>
    <dgm:pt modelId="{B92C8743-A266-4ED2-AF32-837C6079CB6E}" type="pres">
      <dgm:prSet presAssocID="{7D5EE5A6-9BB8-4AE9-8F49-B16078ABDC37}" presName="hierChild4" presStyleCnt="0"/>
      <dgm:spPr/>
    </dgm:pt>
    <dgm:pt modelId="{CB9181DF-A27E-4228-825D-60B451967D6D}" type="pres">
      <dgm:prSet presAssocID="{7D5EE5A6-9BB8-4AE9-8F49-B16078ABDC37}" presName="hierChild5" presStyleCnt="0"/>
      <dgm:spPr/>
    </dgm:pt>
    <dgm:pt modelId="{A19D9E0E-3940-424A-A16B-0AAEBBF367CD}" type="pres">
      <dgm:prSet presAssocID="{A3E70AF7-C04C-4983-AE06-D29807C70C41}" presName="hierChild5" presStyleCnt="0"/>
      <dgm:spPr/>
    </dgm:pt>
    <dgm:pt modelId="{0100AFA5-D7FA-440A-A3F4-CE71C1292BAA}" type="pres">
      <dgm:prSet presAssocID="{E9A215E0-FCDF-4B00-A368-7A187DF8CE37}" presName="Name37" presStyleLbl="parChTrans1D2" presStyleIdx="3" presStyleCnt="8"/>
      <dgm:spPr/>
      <dgm:t>
        <a:bodyPr/>
        <a:lstStyle/>
        <a:p>
          <a:endParaRPr lang="nb-NO"/>
        </a:p>
      </dgm:t>
    </dgm:pt>
    <dgm:pt modelId="{4958145B-5F89-4141-9D7E-8338E377651A}" type="pres">
      <dgm:prSet presAssocID="{1AD7724E-789E-49E9-BA7B-08683AE75F27}" presName="hierRoot2" presStyleCnt="0">
        <dgm:presLayoutVars>
          <dgm:hierBranch val="init"/>
        </dgm:presLayoutVars>
      </dgm:prSet>
      <dgm:spPr/>
    </dgm:pt>
    <dgm:pt modelId="{CC49795F-3328-41A3-AD2B-598D2D2CDC29}" type="pres">
      <dgm:prSet presAssocID="{1AD7724E-789E-49E9-BA7B-08683AE75F27}" presName="rootComposite" presStyleCnt="0"/>
      <dgm:spPr/>
    </dgm:pt>
    <dgm:pt modelId="{3CE7F628-AB60-45E8-A736-F4E0EC4FF381}" type="pres">
      <dgm:prSet presAssocID="{1AD7724E-789E-49E9-BA7B-08683AE75F27}" presName="rootText" presStyleLbl="node2" presStyleIdx="3" presStyleCnt="5" custScaleY="12734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3469A04-20A7-45D7-9A39-1041BE6EBA95}" type="pres">
      <dgm:prSet presAssocID="{1AD7724E-789E-49E9-BA7B-08683AE75F27}" presName="rootConnector" presStyleLbl="node2" presStyleIdx="3" presStyleCnt="5"/>
      <dgm:spPr/>
      <dgm:t>
        <a:bodyPr/>
        <a:lstStyle/>
        <a:p>
          <a:endParaRPr lang="nb-NO"/>
        </a:p>
      </dgm:t>
    </dgm:pt>
    <dgm:pt modelId="{2CCFCE91-6A30-4AED-8314-F5CC68E7B573}" type="pres">
      <dgm:prSet presAssocID="{1AD7724E-789E-49E9-BA7B-08683AE75F27}" presName="hierChild4" presStyleCnt="0"/>
      <dgm:spPr/>
    </dgm:pt>
    <dgm:pt modelId="{2664079E-AE6C-482C-861A-C5F05F797D83}" type="pres">
      <dgm:prSet presAssocID="{9F415DEC-FE56-4478-B228-0803DD5B81D1}" presName="Name37" presStyleLbl="parChTrans1D3" presStyleIdx="3" presStyleCnt="7"/>
      <dgm:spPr/>
      <dgm:t>
        <a:bodyPr/>
        <a:lstStyle/>
        <a:p>
          <a:endParaRPr lang="nb-NO"/>
        </a:p>
      </dgm:t>
    </dgm:pt>
    <dgm:pt modelId="{9BAC3B65-1A0C-470F-8418-4EECE62E4AA0}" type="pres">
      <dgm:prSet presAssocID="{A442FBD0-9B3C-4E37-97D5-4BEDEAF281B5}" presName="hierRoot2" presStyleCnt="0">
        <dgm:presLayoutVars>
          <dgm:hierBranch val="init"/>
        </dgm:presLayoutVars>
      </dgm:prSet>
      <dgm:spPr/>
    </dgm:pt>
    <dgm:pt modelId="{C492617E-5D8B-45F6-83D3-9FAA2FE64599}" type="pres">
      <dgm:prSet presAssocID="{A442FBD0-9B3C-4E37-97D5-4BEDEAF281B5}" presName="rootComposite" presStyleCnt="0"/>
      <dgm:spPr/>
    </dgm:pt>
    <dgm:pt modelId="{E1A03991-3BF0-4537-872D-BE24F80031BE}" type="pres">
      <dgm:prSet presAssocID="{A442FBD0-9B3C-4E37-97D5-4BEDEAF281B5}" presName="rootText" presStyleLbl="node3" presStyleIdx="3" presStyleCnt="7" custScaleX="97540" custScaleY="198070" custLinFactNeighborX="945" custLinFactNeighborY="-306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72A2948-AFB8-4BD9-B9FA-0136F2B9ECDB}" type="pres">
      <dgm:prSet presAssocID="{A442FBD0-9B3C-4E37-97D5-4BEDEAF281B5}" presName="rootConnector" presStyleLbl="node3" presStyleIdx="3" presStyleCnt="7"/>
      <dgm:spPr/>
      <dgm:t>
        <a:bodyPr/>
        <a:lstStyle/>
        <a:p>
          <a:endParaRPr lang="nb-NO"/>
        </a:p>
      </dgm:t>
    </dgm:pt>
    <dgm:pt modelId="{0E537A2F-9DB0-473F-AD62-F9CC05C76063}" type="pres">
      <dgm:prSet presAssocID="{A442FBD0-9B3C-4E37-97D5-4BEDEAF281B5}" presName="hierChild4" presStyleCnt="0"/>
      <dgm:spPr/>
    </dgm:pt>
    <dgm:pt modelId="{F0570186-9F5B-4559-A52E-E2E3C09D63DD}" type="pres">
      <dgm:prSet presAssocID="{A442FBD0-9B3C-4E37-97D5-4BEDEAF281B5}" presName="hierChild5" presStyleCnt="0"/>
      <dgm:spPr/>
    </dgm:pt>
    <dgm:pt modelId="{B8268A25-E1C4-405C-9B2F-A0C8EF60875E}" type="pres">
      <dgm:prSet presAssocID="{1AD7724E-789E-49E9-BA7B-08683AE75F27}" presName="hierChild5" presStyleCnt="0"/>
      <dgm:spPr/>
    </dgm:pt>
    <dgm:pt modelId="{1C41361B-2C9A-4405-83D9-38FF7C5AB789}" type="pres">
      <dgm:prSet presAssocID="{8D54292D-88CE-431E-ADB2-CE6EAA5CAAEC}" presName="Name37" presStyleLbl="parChTrans1D2" presStyleIdx="4" presStyleCnt="8"/>
      <dgm:spPr/>
      <dgm:t>
        <a:bodyPr/>
        <a:lstStyle/>
        <a:p>
          <a:endParaRPr lang="nb-NO"/>
        </a:p>
      </dgm:t>
    </dgm:pt>
    <dgm:pt modelId="{5A3F7A95-1069-4C82-B086-63D3F897D107}" type="pres">
      <dgm:prSet presAssocID="{B49E0BC4-34B7-4E74-83EF-9A595265A430}" presName="hierRoot2" presStyleCnt="0">
        <dgm:presLayoutVars>
          <dgm:hierBranch val="init"/>
        </dgm:presLayoutVars>
      </dgm:prSet>
      <dgm:spPr/>
    </dgm:pt>
    <dgm:pt modelId="{50C0804E-52A7-4115-A5B4-40260729C127}" type="pres">
      <dgm:prSet presAssocID="{B49E0BC4-34B7-4E74-83EF-9A595265A430}" presName="rootComposite" presStyleCnt="0"/>
      <dgm:spPr/>
    </dgm:pt>
    <dgm:pt modelId="{829AB412-3C72-4E46-849C-A219237F407A}" type="pres">
      <dgm:prSet presAssocID="{B49E0BC4-34B7-4E74-83EF-9A595265A430}" presName="rootText" presStyleLbl="node2" presStyleIdx="4" presStyleCnt="5" custScaleX="107717" custScaleY="12734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0509D81-CD16-429C-B910-C464534355AF}" type="pres">
      <dgm:prSet presAssocID="{B49E0BC4-34B7-4E74-83EF-9A595265A430}" presName="rootConnector" presStyleLbl="node2" presStyleIdx="4" presStyleCnt="5"/>
      <dgm:spPr/>
      <dgm:t>
        <a:bodyPr/>
        <a:lstStyle/>
        <a:p>
          <a:endParaRPr lang="nb-NO"/>
        </a:p>
      </dgm:t>
    </dgm:pt>
    <dgm:pt modelId="{82DD1DF6-463E-496F-A080-73E1734FB733}" type="pres">
      <dgm:prSet presAssocID="{B49E0BC4-34B7-4E74-83EF-9A595265A430}" presName="hierChild4" presStyleCnt="0"/>
      <dgm:spPr/>
    </dgm:pt>
    <dgm:pt modelId="{BC055892-0DA4-4028-A5B5-78EA3D54B9AA}" type="pres">
      <dgm:prSet presAssocID="{63B969CD-C81A-41E0-B7BF-F406B853C272}" presName="Name37" presStyleLbl="parChTrans1D3" presStyleIdx="4" presStyleCnt="7"/>
      <dgm:spPr/>
      <dgm:t>
        <a:bodyPr/>
        <a:lstStyle/>
        <a:p>
          <a:endParaRPr lang="nb-NO"/>
        </a:p>
      </dgm:t>
    </dgm:pt>
    <dgm:pt modelId="{D4D28A89-27DE-4C4B-9A8F-CB772786FFFC}" type="pres">
      <dgm:prSet presAssocID="{A09CDF9C-D1D0-4AF1-A185-3F36B30DD9D3}" presName="hierRoot2" presStyleCnt="0">
        <dgm:presLayoutVars>
          <dgm:hierBranch val="init"/>
        </dgm:presLayoutVars>
      </dgm:prSet>
      <dgm:spPr/>
    </dgm:pt>
    <dgm:pt modelId="{193C6DAD-9F07-4A06-9158-3E587D86B4FB}" type="pres">
      <dgm:prSet presAssocID="{A09CDF9C-D1D0-4AF1-A185-3F36B30DD9D3}" presName="rootComposite" presStyleCnt="0"/>
      <dgm:spPr/>
    </dgm:pt>
    <dgm:pt modelId="{E6F4A2DB-8A91-409E-8801-B3C7424FA2CA}" type="pres">
      <dgm:prSet presAssocID="{A09CDF9C-D1D0-4AF1-A185-3F36B30DD9D3}" presName="rootText" presStyleLbl="node3" presStyleIdx="4" presStyleCnt="7" custScaleX="9754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ED6832B-8603-4DBC-B3B6-BAB4F1C94992}" type="pres">
      <dgm:prSet presAssocID="{A09CDF9C-D1D0-4AF1-A185-3F36B30DD9D3}" presName="rootConnector" presStyleLbl="node3" presStyleIdx="4" presStyleCnt="7"/>
      <dgm:spPr/>
      <dgm:t>
        <a:bodyPr/>
        <a:lstStyle/>
        <a:p>
          <a:endParaRPr lang="nb-NO"/>
        </a:p>
      </dgm:t>
    </dgm:pt>
    <dgm:pt modelId="{9B2F0A52-2DD9-40E8-8966-E384F29C5692}" type="pres">
      <dgm:prSet presAssocID="{A09CDF9C-D1D0-4AF1-A185-3F36B30DD9D3}" presName="hierChild4" presStyleCnt="0"/>
      <dgm:spPr/>
    </dgm:pt>
    <dgm:pt modelId="{19CAC6A6-BA20-4C29-8220-1D28FFD5CBFA}" type="pres">
      <dgm:prSet presAssocID="{A09CDF9C-D1D0-4AF1-A185-3F36B30DD9D3}" presName="hierChild5" presStyleCnt="0"/>
      <dgm:spPr/>
    </dgm:pt>
    <dgm:pt modelId="{90BEA450-16F0-4B88-ADAF-B3A5CEF7E27C}" type="pres">
      <dgm:prSet presAssocID="{E0A99DB4-0FFE-4146-973F-B4B85EDE914B}" presName="Name37" presStyleLbl="parChTrans1D3" presStyleIdx="5" presStyleCnt="7"/>
      <dgm:spPr/>
      <dgm:t>
        <a:bodyPr/>
        <a:lstStyle/>
        <a:p>
          <a:endParaRPr lang="nb-NO"/>
        </a:p>
      </dgm:t>
    </dgm:pt>
    <dgm:pt modelId="{C3004189-2636-4456-BF3E-7037F20CDAD4}" type="pres">
      <dgm:prSet presAssocID="{1BAB71A6-8DA9-4C94-9698-616A9CBD40D2}" presName="hierRoot2" presStyleCnt="0">
        <dgm:presLayoutVars>
          <dgm:hierBranch val="init"/>
        </dgm:presLayoutVars>
      </dgm:prSet>
      <dgm:spPr/>
    </dgm:pt>
    <dgm:pt modelId="{CABF701F-B76B-4A40-918C-CF3A7B3D4FD9}" type="pres">
      <dgm:prSet presAssocID="{1BAB71A6-8DA9-4C94-9698-616A9CBD40D2}" presName="rootComposite" presStyleCnt="0"/>
      <dgm:spPr/>
    </dgm:pt>
    <dgm:pt modelId="{AE53825D-9AFD-4CF2-96EB-0BAFE1097550}" type="pres">
      <dgm:prSet presAssocID="{1BAB71A6-8DA9-4C94-9698-616A9CBD40D2}" presName="rootText" presStyleLbl="node3" presStyleIdx="5" presStyleCnt="7" custScaleX="9754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D2EA215-D53A-4C30-B6A3-9B68120E1DE4}" type="pres">
      <dgm:prSet presAssocID="{1BAB71A6-8DA9-4C94-9698-616A9CBD40D2}" presName="rootConnector" presStyleLbl="node3" presStyleIdx="5" presStyleCnt="7"/>
      <dgm:spPr/>
      <dgm:t>
        <a:bodyPr/>
        <a:lstStyle/>
        <a:p>
          <a:endParaRPr lang="nb-NO"/>
        </a:p>
      </dgm:t>
    </dgm:pt>
    <dgm:pt modelId="{98D3F990-311E-40AE-BD81-B2583F9A7513}" type="pres">
      <dgm:prSet presAssocID="{1BAB71A6-8DA9-4C94-9698-616A9CBD40D2}" presName="hierChild4" presStyleCnt="0"/>
      <dgm:spPr/>
    </dgm:pt>
    <dgm:pt modelId="{29AE2A8A-CE2E-49F8-9963-B870B45CF636}" type="pres">
      <dgm:prSet presAssocID="{1BAB71A6-8DA9-4C94-9698-616A9CBD40D2}" presName="hierChild5" presStyleCnt="0"/>
      <dgm:spPr/>
    </dgm:pt>
    <dgm:pt modelId="{86B3E206-1057-4C71-9EF7-CFDE0B6AD924}" type="pres">
      <dgm:prSet presAssocID="{956B47D5-EA58-4307-A621-FDF707CC1362}" presName="Name37" presStyleLbl="parChTrans1D3" presStyleIdx="6" presStyleCnt="7"/>
      <dgm:spPr/>
      <dgm:t>
        <a:bodyPr/>
        <a:lstStyle/>
        <a:p>
          <a:endParaRPr lang="nb-NO"/>
        </a:p>
      </dgm:t>
    </dgm:pt>
    <dgm:pt modelId="{886DFBEC-DF21-4360-AF4D-59E180AA3902}" type="pres">
      <dgm:prSet presAssocID="{04F1A864-DE12-43E5-A9E2-76B49D847490}" presName="hierRoot2" presStyleCnt="0">
        <dgm:presLayoutVars>
          <dgm:hierBranch val="init"/>
        </dgm:presLayoutVars>
      </dgm:prSet>
      <dgm:spPr/>
    </dgm:pt>
    <dgm:pt modelId="{AAF7E61D-F4ED-495B-9CCD-E82822EAA857}" type="pres">
      <dgm:prSet presAssocID="{04F1A864-DE12-43E5-A9E2-76B49D847490}" presName="rootComposite" presStyleCnt="0"/>
      <dgm:spPr/>
    </dgm:pt>
    <dgm:pt modelId="{A22177FB-5773-48A8-A200-CF5E2EF5796A}" type="pres">
      <dgm:prSet presAssocID="{04F1A864-DE12-43E5-A9E2-76B49D847490}" presName="rootText" presStyleLbl="node3" presStyleIdx="6" presStyleCnt="7" custScaleX="97540" custLinFactNeighborX="-1782" custLinFactNeighborY="92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E26EA41-DE74-4557-AB09-118B5FB076A8}" type="pres">
      <dgm:prSet presAssocID="{04F1A864-DE12-43E5-A9E2-76B49D847490}" presName="rootConnector" presStyleLbl="node3" presStyleIdx="6" presStyleCnt="7"/>
      <dgm:spPr/>
      <dgm:t>
        <a:bodyPr/>
        <a:lstStyle/>
        <a:p>
          <a:endParaRPr lang="nb-NO"/>
        </a:p>
      </dgm:t>
    </dgm:pt>
    <dgm:pt modelId="{035098C5-6773-4087-B955-6CFC1B54B460}" type="pres">
      <dgm:prSet presAssocID="{04F1A864-DE12-43E5-A9E2-76B49D847490}" presName="hierChild4" presStyleCnt="0"/>
      <dgm:spPr/>
    </dgm:pt>
    <dgm:pt modelId="{3B841120-1A05-47BD-926D-A3A09DDA1CF9}" type="pres">
      <dgm:prSet presAssocID="{04F1A864-DE12-43E5-A9E2-76B49D847490}" presName="hierChild5" presStyleCnt="0"/>
      <dgm:spPr/>
    </dgm:pt>
    <dgm:pt modelId="{4E785B78-8DE5-4AD8-84D1-BFAFE508B427}" type="pres">
      <dgm:prSet presAssocID="{B49E0BC4-34B7-4E74-83EF-9A595265A430}" presName="hierChild5" presStyleCnt="0"/>
      <dgm:spPr/>
    </dgm:pt>
    <dgm:pt modelId="{AD24EFD9-16DD-48D2-A06D-78884AAA184F}" type="pres">
      <dgm:prSet presAssocID="{51545F65-ACB3-4F0D-985C-09AB570C1466}" presName="hierChild3" presStyleCnt="0"/>
      <dgm:spPr/>
    </dgm:pt>
    <dgm:pt modelId="{783A2954-54BD-4964-8F04-A937696CE662}" type="pres">
      <dgm:prSet presAssocID="{8FA55BEF-DC1D-46DA-ACCE-19448853EB12}" presName="Name111" presStyleLbl="parChTrans1D2" presStyleIdx="5" presStyleCnt="8"/>
      <dgm:spPr/>
      <dgm:t>
        <a:bodyPr/>
        <a:lstStyle/>
        <a:p>
          <a:endParaRPr lang="nb-NO"/>
        </a:p>
      </dgm:t>
    </dgm:pt>
    <dgm:pt modelId="{46D2FBE4-944B-4313-8FF4-1B6760DD4369}" type="pres">
      <dgm:prSet presAssocID="{323A8454-90C5-430E-BE9B-DD08BCF83C29}" presName="hierRoot3" presStyleCnt="0">
        <dgm:presLayoutVars>
          <dgm:hierBranch val="init"/>
        </dgm:presLayoutVars>
      </dgm:prSet>
      <dgm:spPr/>
    </dgm:pt>
    <dgm:pt modelId="{DA382CD8-3668-439D-AB81-D755CC2BF346}" type="pres">
      <dgm:prSet presAssocID="{323A8454-90C5-430E-BE9B-DD08BCF83C29}" presName="rootComposite3" presStyleCnt="0"/>
      <dgm:spPr/>
    </dgm:pt>
    <dgm:pt modelId="{2D4F12DC-5BC3-4FAE-AAEB-99AFDB5AA652}" type="pres">
      <dgm:prSet presAssocID="{323A8454-90C5-430E-BE9B-DD08BCF83C29}" presName="rootText3" presStyleLbl="asst1" presStyleIdx="0" presStyleCnt="3" custScaleX="203547" custScaleY="814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1C72F51-1E72-46A8-8E13-81BACCE2302C}" type="pres">
      <dgm:prSet presAssocID="{323A8454-90C5-430E-BE9B-DD08BCF83C29}" presName="rootConnector3" presStyleLbl="asst1" presStyleIdx="0" presStyleCnt="3"/>
      <dgm:spPr/>
      <dgm:t>
        <a:bodyPr/>
        <a:lstStyle/>
        <a:p>
          <a:endParaRPr lang="nb-NO"/>
        </a:p>
      </dgm:t>
    </dgm:pt>
    <dgm:pt modelId="{C29170AF-ECF5-472B-A10B-BF815287D7B3}" type="pres">
      <dgm:prSet presAssocID="{323A8454-90C5-430E-BE9B-DD08BCF83C29}" presName="hierChild6" presStyleCnt="0"/>
      <dgm:spPr/>
    </dgm:pt>
    <dgm:pt modelId="{1A425EF2-AB75-47F3-9ADD-7829790148E1}" type="pres">
      <dgm:prSet presAssocID="{323A8454-90C5-430E-BE9B-DD08BCF83C29}" presName="hierChild7" presStyleCnt="0"/>
      <dgm:spPr/>
    </dgm:pt>
    <dgm:pt modelId="{EBED6C69-E197-4B36-BC4C-76BC4EDF89D1}" type="pres">
      <dgm:prSet presAssocID="{41F33CCB-B635-4683-9158-603D77421CB5}" presName="Name111" presStyleLbl="parChTrans1D2" presStyleIdx="6" presStyleCnt="8"/>
      <dgm:spPr/>
      <dgm:t>
        <a:bodyPr/>
        <a:lstStyle/>
        <a:p>
          <a:endParaRPr lang="nb-NO"/>
        </a:p>
      </dgm:t>
    </dgm:pt>
    <dgm:pt modelId="{56B736DC-9EF1-4607-9E6A-486BF12E9DAF}" type="pres">
      <dgm:prSet presAssocID="{5A5BE771-1BC7-463E-806E-9B8FD80F2C74}" presName="hierRoot3" presStyleCnt="0">
        <dgm:presLayoutVars>
          <dgm:hierBranch val="init"/>
        </dgm:presLayoutVars>
      </dgm:prSet>
      <dgm:spPr/>
    </dgm:pt>
    <dgm:pt modelId="{C564D470-1170-49E7-B02B-602B2655B671}" type="pres">
      <dgm:prSet presAssocID="{5A5BE771-1BC7-463E-806E-9B8FD80F2C74}" presName="rootComposite3" presStyleCnt="0"/>
      <dgm:spPr/>
    </dgm:pt>
    <dgm:pt modelId="{02907E4E-C115-4F71-9D65-20D5FC5AF9D5}" type="pres">
      <dgm:prSet presAssocID="{5A5BE771-1BC7-463E-806E-9B8FD80F2C74}" presName="rootText3" presStyleLbl="asst1" presStyleIdx="1" presStyleCnt="3" custScaleX="203547" custScaleY="81419" custLinFactNeighborX="3900" custLinFactNeighborY="5394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F06C7C6-0753-4420-B085-1DA60EE5DE54}" type="pres">
      <dgm:prSet presAssocID="{5A5BE771-1BC7-463E-806E-9B8FD80F2C74}" presName="rootConnector3" presStyleLbl="asst1" presStyleIdx="1" presStyleCnt="3"/>
      <dgm:spPr/>
      <dgm:t>
        <a:bodyPr/>
        <a:lstStyle/>
        <a:p>
          <a:endParaRPr lang="nb-NO"/>
        </a:p>
      </dgm:t>
    </dgm:pt>
    <dgm:pt modelId="{E9B9B68B-8445-469B-8124-611AC6894B70}" type="pres">
      <dgm:prSet presAssocID="{5A5BE771-1BC7-463E-806E-9B8FD80F2C74}" presName="hierChild6" presStyleCnt="0"/>
      <dgm:spPr/>
    </dgm:pt>
    <dgm:pt modelId="{A6EE6E1E-DE95-44A0-855E-A52B972829AF}" type="pres">
      <dgm:prSet presAssocID="{5A5BE771-1BC7-463E-806E-9B8FD80F2C74}" presName="hierChild7" presStyleCnt="0"/>
      <dgm:spPr/>
    </dgm:pt>
    <dgm:pt modelId="{40DE81E8-C3D4-4216-9077-6B6DC0201489}" type="pres">
      <dgm:prSet presAssocID="{FC7972B4-9938-4427-845A-E81951FB8601}" presName="Name111" presStyleLbl="parChTrans1D2" presStyleIdx="7" presStyleCnt="8"/>
      <dgm:spPr/>
      <dgm:t>
        <a:bodyPr/>
        <a:lstStyle/>
        <a:p>
          <a:endParaRPr lang="nb-NO"/>
        </a:p>
      </dgm:t>
    </dgm:pt>
    <dgm:pt modelId="{515D526B-D423-4E77-A350-1338F8939A08}" type="pres">
      <dgm:prSet presAssocID="{B67325F8-8095-46A9-BAE4-5D53C599D8F2}" presName="hierRoot3" presStyleCnt="0">
        <dgm:presLayoutVars>
          <dgm:hierBranch val="init"/>
        </dgm:presLayoutVars>
      </dgm:prSet>
      <dgm:spPr/>
    </dgm:pt>
    <dgm:pt modelId="{5CCBCA10-4398-455D-95A5-97D84856699B}" type="pres">
      <dgm:prSet presAssocID="{B67325F8-8095-46A9-BAE4-5D53C599D8F2}" presName="rootComposite3" presStyleCnt="0"/>
      <dgm:spPr/>
    </dgm:pt>
    <dgm:pt modelId="{8CA820BC-6F2D-4F87-8C98-E753A6CBD6E9}" type="pres">
      <dgm:prSet presAssocID="{B67325F8-8095-46A9-BAE4-5D53C599D8F2}" presName="rootText3" presStyleLbl="asst1" presStyleIdx="2" presStyleCnt="3" custScaleX="203547" custScaleY="81419" custLinFactNeighborX="1213" custLinFactNeighborY="-435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5A705BA-D97D-4A0A-905E-8997C70CB4DB}" type="pres">
      <dgm:prSet presAssocID="{B67325F8-8095-46A9-BAE4-5D53C599D8F2}" presName="rootConnector3" presStyleLbl="asst1" presStyleIdx="2" presStyleCnt="3"/>
      <dgm:spPr/>
      <dgm:t>
        <a:bodyPr/>
        <a:lstStyle/>
        <a:p>
          <a:endParaRPr lang="nb-NO"/>
        </a:p>
      </dgm:t>
    </dgm:pt>
    <dgm:pt modelId="{F98CE0E7-7A6E-4541-A030-9B3041C949D1}" type="pres">
      <dgm:prSet presAssocID="{B67325F8-8095-46A9-BAE4-5D53C599D8F2}" presName="hierChild6" presStyleCnt="0"/>
      <dgm:spPr/>
    </dgm:pt>
    <dgm:pt modelId="{C18302F1-902C-46B9-AE23-819B66E88C93}" type="pres">
      <dgm:prSet presAssocID="{B67325F8-8095-46A9-BAE4-5D53C599D8F2}" presName="hierChild7" presStyleCnt="0"/>
      <dgm:spPr/>
    </dgm:pt>
  </dgm:ptLst>
  <dgm:cxnLst>
    <dgm:cxn modelId="{6833A449-D1B8-49FC-A9A3-4B097B3FAEC2}" type="presOf" srcId="{051DE8D8-F32B-4EA6-A24F-4034AC256028}" destId="{D127D643-4231-4376-959A-B6C5B4801A9F}" srcOrd="1" destOrd="0" presId="urn:microsoft.com/office/officeart/2005/8/layout/orgChart1"/>
    <dgm:cxn modelId="{E44A5F30-E733-4915-B170-D52DD8D51E55}" type="presOf" srcId="{A442FBD0-9B3C-4E37-97D5-4BEDEAF281B5}" destId="{C72A2948-AFB8-4BD9-B9FA-0136F2B9ECDB}" srcOrd="1" destOrd="0" presId="urn:microsoft.com/office/officeart/2005/8/layout/orgChart1"/>
    <dgm:cxn modelId="{0A1105B9-37F9-4D66-A9F9-BF7F1728BF0A}" type="presOf" srcId="{A60AD658-A1F9-4206-9551-8EEB453BF8F8}" destId="{80C1CCEE-A2D9-456C-957C-8C9C6B04B61F}" srcOrd="0" destOrd="0" presId="urn:microsoft.com/office/officeart/2005/8/layout/orgChart1"/>
    <dgm:cxn modelId="{DE738DE3-E2A4-4FFB-BD33-E7D2FF556C8D}" srcId="{51545F65-ACB3-4F0D-985C-09AB570C1466}" destId="{B67325F8-8095-46A9-BAE4-5D53C599D8F2}" srcOrd="5" destOrd="0" parTransId="{FC7972B4-9938-4427-845A-E81951FB8601}" sibTransId="{A0C353F4-14E7-4A8B-8E2B-9F503B4939BA}"/>
    <dgm:cxn modelId="{78960CCD-F9F0-4629-B781-2F40DBCF8C43}" srcId="{1AD7724E-789E-49E9-BA7B-08683AE75F27}" destId="{A442FBD0-9B3C-4E37-97D5-4BEDEAF281B5}" srcOrd="0" destOrd="0" parTransId="{9F415DEC-FE56-4478-B228-0803DD5B81D1}" sibTransId="{07FF6A1E-CE3A-4E3A-9255-904E4AB37422}"/>
    <dgm:cxn modelId="{F1A9BE3C-7587-4CF4-ADD6-42AEAD2C0B51}" srcId="{51545F65-ACB3-4F0D-985C-09AB570C1466}" destId="{B49E0BC4-34B7-4E74-83EF-9A595265A430}" srcOrd="7" destOrd="0" parTransId="{8D54292D-88CE-431E-ADB2-CE6EAA5CAAEC}" sibTransId="{1677CE55-8A13-42F8-8BB5-06C27B2A00FA}"/>
    <dgm:cxn modelId="{A90729F8-81EB-4A91-9F9C-C29BD0BCB517}" type="presOf" srcId="{9F415DEC-FE56-4478-B228-0803DD5B81D1}" destId="{2664079E-AE6C-482C-861A-C5F05F797D83}" srcOrd="0" destOrd="0" presId="urn:microsoft.com/office/officeart/2005/8/layout/orgChart1"/>
    <dgm:cxn modelId="{A8D873E3-988D-45F9-AEA4-CED94F26F421}" type="presOf" srcId="{04F1A864-DE12-43E5-A9E2-76B49D847490}" destId="{7E26EA41-DE74-4557-AB09-118B5FB076A8}" srcOrd="1" destOrd="0" presId="urn:microsoft.com/office/officeart/2005/8/layout/orgChart1"/>
    <dgm:cxn modelId="{B549A32C-D7FA-4F33-A5AA-F4DB88E4F3ED}" type="presOf" srcId="{1AD7724E-789E-49E9-BA7B-08683AE75F27}" destId="{B3469A04-20A7-45D7-9A39-1041BE6EBA95}" srcOrd="1" destOrd="0" presId="urn:microsoft.com/office/officeart/2005/8/layout/orgChart1"/>
    <dgm:cxn modelId="{1E061165-67AD-4A4F-8B3E-7D3B761C455C}" type="presOf" srcId="{1AD7724E-789E-49E9-BA7B-08683AE75F27}" destId="{3CE7F628-AB60-45E8-A736-F4E0EC4FF381}" srcOrd="0" destOrd="0" presId="urn:microsoft.com/office/officeart/2005/8/layout/orgChart1"/>
    <dgm:cxn modelId="{108C670D-2816-4376-85CE-ECEE4CD8CD46}" type="presOf" srcId="{754FED7D-8C27-432E-9E22-91C29F93C18A}" destId="{C1453995-AB9C-4512-B468-0186E81CD3B5}" srcOrd="0" destOrd="0" presId="urn:microsoft.com/office/officeart/2005/8/layout/orgChart1"/>
    <dgm:cxn modelId="{02EE1D1F-C6FF-43E7-9F1F-50DF6F799410}" type="presOf" srcId="{71A50B93-B0D9-4E03-874A-28B28FEB76D9}" destId="{CBB1797C-3CEA-4C3D-8A21-ED81B9388A96}" srcOrd="0" destOrd="0" presId="urn:microsoft.com/office/officeart/2005/8/layout/orgChart1"/>
    <dgm:cxn modelId="{2B4DFF08-781A-47E5-B9A0-37314E366259}" type="presOf" srcId="{1BAB71A6-8DA9-4C94-9698-616A9CBD40D2}" destId="{FD2EA215-D53A-4C30-B6A3-9B68120E1DE4}" srcOrd="1" destOrd="0" presId="urn:microsoft.com/office/officeart/2005/8/layout/orgChart1"/>
    <dgm:cxn modelId="{1B73E9D0-F178-41B7-9010-8C200861A309}" srcId="{1DA4BBE2-0DDB-4655-891E-69592C9790D4}" destId="{A9C05F6B-42E5-4CC5-B667-3129EB7BE45C}" srcOrd="0" destOrd="0" parTransId="{FED78BD8-2D2F-4341-B5BF-698CA7812C29}" sibTransId="{03D2AA8F-1DF3-4C8E-9C4A-17587233B176}"/>
    <dgm:cxn modelId="{70086363-BFE8-49A6-852C-576BF676F80B}" type="presOf" srcId="{51545F65-ACB3-4F0D-985C-09AB570C1466}" destId="{D4A60DCB-3341-42E1-84EC-17AE68369BB8}" srcOrd="1" destOrd="0" presId="urn:microsoft.com/office/officeart/2005/8/layout/orgChart1"/>
    <dgm:cxn modelId="{426E2CE5-17CE-420D-879D-3C3E14F626E8}" type="presOf" srcId="{B49E0BC4-34B7-4E74-83EF-9A595265A430}" destId="{829AB412-3C72-4E46-849C-A219237F407A}" srcOrd="0" destOrd="0" presId="urn:microsoft.com/office/officeart/2005/8/layout/orgChart1"/>
    <dgm:cxn modelId="{CDFDEA0B-415D-4FCC-B93D-10D2818A32F2}" type="presOf" srcId="{1DA4BBE2-0DDB-4655-891E-69592C9790D4}" destId="{A062AC7D-39F3-4111-AECF-2628464C460E}" srcOrd="1" destOrd="0" presId="urn:microsoft.com/office/officeart/2005/8/layout/orgChart1"/>
    <dgm:cxn modelId="{1E3D014D-1676-4266-8D3E-B18A3DADE054}" type="presOf" srcId="{323A8454-90C5-430E-BE9B-DD08BCF83C29}" destId="{31C72F51-1E72-46A8-8E13-81BACCE2302C}" srcOrd="1" destOrd="0" presId="urn:microsoft.com/office/officeart/2005/8/layout/orgChart1"/>
    <dgm:cxn modelId="{101AF632-0474-49CF-88CD-34291F1376C4}" type="presOf" srcId="{A09CDF9C-D1D0-4AF1-A185-3F36B30DD9D3}" destId="{FED6832B-8603-4DBC-B3B6-BAB4F1C94992}" srcOrd="1" destOrd="0" presId="urn:microsoft.com/office/officeart/2005/8/layout/orgChart1"/>
    <dgm:cxn modelId="{E1009AD4-FD9B-4367-90EC-890A83D454CA}" type="presOf" srcId="{A09CDF9C-D1D0-4AF1-A185-3F36B30DD9D3}" destId="{E6F4A2DB-8A91-409E-8801-B3C7424FA2CA}" srcOrd="0" destOrd="0" presId="urn:microsoft.com/office/officeart/2005/8/layout/orgChart1"/>
    <dgm:cxn modelId="{C12CD80F-0037-434C-BB68-EAB4AF2785F7}" srcId="{5E6025C1-3DCF-4F73-B058-3AC72A069749}" destId="{51545F65-ACB3-4F0D-985C-09AB570C1466}" srcOrd="0" destOrd="0" parTransId="{D64FE603-6BF7-4163-A391-58FFBAB947BF}" sibTransId="{AC0B03EC-F814-4CCB-9192-6B421F445521}"/>
    <dgm:cxn modelId="{490CB45F-5C1C-4CA8-BAA4-0AEA13A17143}" srcId="{51545F65-ACB3-4F0D-985C-09AB570C1466}" destId="{A3E70AF7-C04C-4983-AE06-D29807C70C41}" srcOrd="3" destOrd="0" parTransId="{E1F2ED8D-E1C2-4CD8-B737-EAB1F0466FA2}" sibTransId="{5EA982B7-DFF4-42BB-ACFC-E1BF059E8269}"/>
    <dgm:cxn modelId="{FFE67CB5-DFD0-4CD2-8EE4-BE0311D84CA3}" srcId="{51545F65-ACB3-4F0D-985C-09AB570C1466}" destId="{5A5BE771-1BC7-463E-806E-9B8FD80F2C74}" srcOrd="4" destOrd="0" parTransId="{41F33CCB-B635-4683-9158-603D77421CB5}" sibTransId="{CBEE901E-D43C-4DFD-AD06-DFDFD9086466}"/>
    <dgm:cxn modelId="{B60E7775-BAC8-4BBC-8EE8-DED6847DBE94}" type="presOf" srcId="{41F33CCB-B635-4683-9158-603D77421CB5}" destId="{EBED6C69-E197-4B36-BC4C-76BC4EDF89D1}" srcOrd="0" destOrd="0" presId="urn:microsoft.com/office/officeart/2005/8/layout/orgChart1"/>
    <dgm:cxn modelId="{D0A1E06C-4394-432E-9B58-64173395E155}" srcId="{A3E70AF7-C04C-4983-AE06-D29807C70C41}" destId="{7D5EE5A6-9BB8-4AE9-8F49-B16078ABDC37}" srcOrd="0" destOrd="0" parTransId="{71A50B93-B0D9-4E03-874A-28B28FEB76D9}" sibTransId="{3111C5BB-8DF1-4987-8EF4-4FE793C303CB}"/>
    <dgm:cxn modelId="{39DBC053-4DF3-4241-ABAB-19FFD8465DE0}" srcId="{51545F65-ACB3-4F0D-985C-09AB570C1466}" destId="{051DE8D8-F32B-4EA6-A24F-4034AC256028}" srcOrd="2" destOrd="0" parTransId="{9A73C25E-4132-462B-A415-1646DDF220C0}" sibTransId="{4E1056C4-955F-48C9-99F9-922389557C5E}"/>
    <dgm:cxn modelId="{C0D11EB7-AD7B-491B-8408-8D09998CAABD}" type="presOf" srcId="{5E6025C1-3DCF-4F73-B058-3AC72A069749}" destId="{E65CA449-6FB6-455B-ABD3-1E425D4192A4}" srcOrd="0" destOrd="0" presId="urn:microsoft.com/office/officeart/2005/8/layout/orgChart1"/>
    <dgm:cxn modelId="{6E5D7C11-A01B-4957-892C-7D90EF5E8DBA}" type="presOf" srcId="{B67325F8-8095-46A9-BAE4-5D53C599D8F2}" destId="{05A705BA-D97D-4A0A-905E-8997C70CB4DB}" srcOrd="1" destOrd="0" presId="urn:microsoft.com/office/officeart/2005/8/layout/orgChart1"/>
    <dgm:cxn modelId="{C4936DFA-6206-4B9A-ADC3-43D9F2845B1F}" type="presOf" srcId="{A9C05F6B-42E5-4CC5-B667-3129EB7BE45C}" destId="{4D563043-303C-45F4-A644-7529B2691E87}" srcOrd="0" destOrd="0" presId="urn:microsoft.com/office/officeart/2005/8/layout/orgChart1"/>
    <dgm:cxn modelId="{8ED4B34A-8039-473A-8F5A-40D6025BAB12}" type="presOf" srcId="{63B969CD-C81A-41E0-B7BF-F406B853C272}" destId="{BC055892-0DA4-4028-A5B5-78EA3D54B9AA}" srcOrd="0" destOrd="0" presId="urn:microsoft.com/office/officeart/2005/8/layout/orgChart1"/>
    <dgm:cxn modelId="{2A966518-8B45-474F-AB6D-E002E1FF494D}" type="presOf" srcId="{1DA4BBE2-0DDB-4655-891E-69592C9790D4}" destId="{631ADFCD-C20F-4D11-B542-81FFEF27CB77}" srcOrd="0" destOrd="0" presId="urn:microsoft.com/office/officeart/2005/8/layout/orgChart1"/>
    <dgm:cxn modelId="{51A35AD2-7ADF-4B48-A442-FEAF14150B49}" srcId="{B49E0BC4-34B7-4E74-83EF-9A595265A430}" destId="{1BAB71A6-8DA9-4C94-9698-616A9CBD40D2}" srcOrd="1" destOrd="0" parTransId="{E0A99DB4-0FFE-4146-973F-B4B85EDE914B}" sibTransId="{3C6354B5-D709-4988-9341-06863B15791C}"/>
    <dgm:cxn modelId="{85805651-7C80-44F9-B91C-57F8F093D735}" type="presOf" srcId="{B49E0BC4-34B7-4E74-83EF-9A595265A430}" destId="{70509D81-CD16-429C-B910-C464534355AF}" srcOrd="1" destOrd="0" presId="urn:microsoft.com/office/officeart/2005/8/layout/orgChart1"/>
    <dgm:cxn modelId="{49A8059D-EA02-41E4-A055-B6144DA23C4B}" type="presOf" srcId="{956B47D5-EA58-4307-A621-FDF707CC1362}" destId="{86B3E206-1057-4C71-9EF7-CFDE0B6AD924}" srcOrd="0" destOrd="0" presId="urn:microsoft.com/office/officeart/2005/8/layout/orgChart1"/>
    <dgm:cxn modelId="{E27F79CB-FDF8-45C3-85CE-F26A72D561C7}" srcId="{51545F65-ACB3-4F0D-985C-09AB570C1466}" destId="{323A8454-90C5-430E-BE9B-DD08BCF83C29}" srcOrd="0" destOrd="0" parTransId="{8FA55BEF-DC1D-46DA-ACCE-19448853EB12}" sibTransId="{AF6299B8-F336-4AF6-BB7E-A9F30765B45A}"/>
    <dgm:cxn modelId="{1FD3905F-881E-4173-9DD4-03A987362B3C}" type="presOf" srcId="{CF521574-9D4D-426E-8ABC-7B9C23A82D8D}" destId="{8C471EE1-CC46-40A0-BB11-064484899511}" srcOrd="1" destOrd="0" presId="urn:microsoft.com/office/officeart/2005/8/layout/orgChart1"/>
    <dgm:cxn modelId="{75E71474-99AF-4146-BB3F-BE2B63BA89A8}" type="presOf" srcId="{E9A215E0-FCDF-4B00-A368-7A187DF8CE37}" destId="{0100AFA5-D7FA-440A-A3F4-CE71C1292BAA}" srcOrd="0" destOrd="0" presId="urn:microsoft.com/office/officeart/2005/8/layout/orgChart1"/>
    <dgm:cxn modelId="{4AF23495-378B-4F96-9138-24AFB0DDDB51}" type="presOf" srcId="{323A8454-90C5-430E-BE9B-DD08BCF83C29}" destId="{2D4F12DC-5BC3-4FAE-AAEB-99AFDB5AA652}" srcOrd="0" destOrd="0" presId="urn:microsoft.com/office/officeart/2005/8/layout/orgChart1"/>
    <dgm:cxn modelId="{858658F2-5F79-4574-8BB9-E19C69F5C201}" srcId="{B49E0BC4-34B7-4E74-83EF-9A595265A430}" destId="{04F1A864-DE12-43E5-A9E2-76B49D847490}" srcOrd="2" destOrd="0" parTransId="{956B47D5-EA58-4307-A621-FDF707CC1362}" sibTransId="{75FCBD5C-E53F-4CB3-8F51-4A2753C48A3A}"/>
    <dgm:cxn modelId="{3BFAD573-6672-4201-8D40-CF46B16D1B35}" type="presOf" srcId="{A9C05F6B-42E5-4CC5-B667-3129EB7BE45C}" destId="{1DA55E62-5C61-46C7-968C-E18AE22D5425}" srcOrd="1" destOrd="0" presId="urn:microsoft.com/office/officeart/2005/8/layout/orgChart1"/>
    <dgm:cxn modelId="{6E07EA0B-9585-4364-BF9F-1DC1630584B2}" type="presOf" srcId="{8D54292D-88CE-431E-ADB2-CE6EAA5CAAEC}" destId="{1C41361B-2C9A-4405-83D9-38FF7C5AB789}" srcOrd="0" destOrd="0" presId="urn:microsoft.com/office/officeart/2005/8/layout/orgChart1"/>
    <dgm:cxn modelId="{27CCADA4-68A9-48FF-B510-BA99E521DFC0}" srcId="{51545F65-ACB3-4F0D-985C-09AB570C1466}" destId="{1AD7724E-789E-49E9-BA7B-08683AE75F27}" srcOrd="6" destOrd="0" parTransId="{E9A215E0-FCDF-4B00-A368-7A187DF8CE37}" sibTransId="{47A3322B-0CBD-4367-8296-7A9E0CC42B37}"/>
    <dgm:cxn modelId="{5A1EC7EB-DE49-451E-9A1C-43DAD00651D5}" type="presOf" srcId="{051DE8D8-F32B-4EA6-A24F-4034AC256028}" destId="{4D7659D4-D2F8-4353-9813-E663751ADE98}" srcOrd="0" destOrd="0" presId="urn:microsoft.com/office/officeart/2005/8/layout/orgChart1"/>
    <dgm:cxn modelId="{19F0FA58-7F87-4CD0-A0DF-D53F34B3198C}" type="presOf" srcId="{E1F2ED8D-E1C2-4CD8-B737-EAB1F0466FA2}" destId="{2A8837FD-6474-4A65-8CB0-37B48BE7F26A}" srcOrd="0" destOrd="0" presId="urn:microsoft.com/office/officeart/2005/8/layout/orgChart1"/>
    <dgm:cxn modelId="{EF4193D0-7937-4140-AFE0-559DB8C2140F}" type="presOf" srcId="{8FA55BEF-DC1D-46DA-ACCE-19448853EB12}" destId="{783A2954-54BD-4964-8F04-A937696CE662}" srcOrd="0" destOrd="0" presId="urn:microsoft.com/office/officeart/2005/8/layout/orgChart1"/>
    <dgm:cxn modelId="{B12ABB68-7DB3-4F16-B06F-EFB9CD01DAF1}" type="presOf" srcId="{B67325F8-8095-46A9-BAE4-5D53C599D8F2}" destId="{8CA820BC-6F2D-4F87-8C98-E753A6CBD6E9}" srcOrd="0" destOrd="0" presId="urn:microsoft.com/office/officeart/2005/8/layout/orgChart1"/>
    <dgm:cxn modelId="{22DB8575-1114-454B-AC08-9724E6122830}" type="presOf" srcId="{CF521574-9D4D-426E-8ABC-7B9C23A82D8D}" destId="{3EE28883-5D0E-4EFF-8E79-B320568CB918}" srcOrd="0" destOrd="0" presId="urn:microsoft.com/office/officeart/2005/8/layout/orgChart1"/>
    <dgm:cxn modelId="{FEE6373E-EA39-4740-9CE9-023B24337387}" type="presOf" srcId="{5A5BE771-1BC7-463E-806E-9B8FD80F2C74}" destId="{02907E4E-C115-4F71-9D65-20D5FC5AF9D5}" srcOrd="0" destOrd="0" presId="urn:microsoft.com/office/officeart/2005/8/layout/orgChart1"/>
    <dgm:cxn modelId="{561D2E1D-8BDD-40C4-B7AA-DCF38BEFC83B}" type="presOf" srcId="{FC7972B4-9938-4427-845A-E81951FB8601}" destId="{40DE81E8-C3D4-4216-9077-6B6DC0201489}" srcOrd="0" destOrd="0" presId="urn:microsoft.com/office/officeart/2005/8/layout/orgChart1"/>
    <dgm:cxn modelId="{D919E49F-FAF4-4A7D-B7A8-106F6A6354BC}" type="presOf" srcId="{51545F65-ACB3-4F0D-985C-09AB570C1466}" destId="{BEC8C7BE-56E4-4826-AFF5-85C0382E6FB6}" srcOrd="0" destOrd="0" presId="urn:microsoft.com/office/officeart/2005/8/layout/orgChart1"/>
    <dgm:cxn modelId="{56F6622F-3F0E-491D-9544-5DFDBA244B27}" srcId="{051DE8D8-F32B-4EA6-A24F-4034AC256028}" destId="{CF521574-9D4D-426E-8ABC-7B9C23A82D8D}" srcOrd="0" destOrd="0" parTransId="{754FED7D-8C27-432E-9E22-91C29F93C18A}" sibTransId="{27180B03-0DDC-438D-B710-3F7DA4E11A45}"/>
    <dgm:cxn modelId="{7B5F5C5A-3C85-48C4-8391-92EC5BF56BE3}" type="presOf" srcId="{9A73C25E-4132-462B-A415-1646DDF220C0}" destId="{4EA1C971-A24B-4783-BC8E-0FEB708E5E6E}" srcOrd="0" destOrd="0" presId="urn:microsoft.com/office/officeart/2005/8/layout/orgChart1"/>
    <dgm:cxn modelId="{F40BCC60-7034-4831-BCA7-9CBB1A3CB4D2}" type="presOf" srcId="{A3E70AF7-C04C-4983-AE06-D29807C70C41}" destId="{7EE8F653-0F76-4346-A240-8E13F957EC3E}" srcOrd="1" destOrd="0" presId="urn:microsoft.com/office/officeart/2005/8/layout/orgChart1"/>
    <dgm:cxn modelId="{54D68240-AD27-4E13-8AF1-CB263B473DB1}" type="presOf" srcId="{7D5EE5A6-9BB8-4AE9-8F49-B16078ABDC37}" destId="{1EC3A2AE-D6E9-41EF-AD58-CA63A4DC9BB2}" srcOrd="1" destOrd="0" presId="urn:microsoft.com/office/officeart/2005/8/layout/orgChart1"/>
    <dgm:cxn modelId="{95ACB8AB-E92E-4D9B-BF3D-C50DC503D753}" type="presOf" srcId="{04F1A864-DE12-43E5-A9E2-76B49D847490}" destId="{A22177FB-5773-48A8-A200-CF5E2EF5796A}" srcOrd="0" destOrd="0" presId="urn:microsoft.com/office/officeart/2005/8/layout/orgChart1"/>
    <dgm:cxn modelId="{0824A276-1262-4E51-80B3-7D5629B7F9B3}" type="presOf" srcId="{5A5BE771-1BC7-463E-806E-9B8FD80F2C74}" destId="{2F06C7C6-0753-4420-B085-1DA60EE5DE54}" srcOrd="1" destOrd="0" presId="urn:microsoft.com/office/officeart/2005/8/layout/orgChart1"/>
    <dgm:cxn modelId="{1782BA28-1191-4A44-BD75-B9C8C7630988}" srcId="{B49E0BC4-34B7-4E74-83EF-9A595265A430}" destId="{A09CDF9C-D1D0-4AF1-A185-3F36B30DD9D3}" srcOrd="0" destOrd="0" parTransId="{63B969CD-C81A-41E0-B7BF-F406B853C272}" sibTransId="{C1E8E09E-6EC3-46F3-97DD-E3CEF36FB3B7}"/>
    <dgm:cxn modelId="{5C2DC13C-4BD9-4C3A-8098-2CEA1221E539}" type="presOf" srcId="{1BAB71A6-8DA9-4C94-9698-616A9CBD40D2}" destId="{AE53825D-9AFD-4CF2-96EB-0BAFE1097550}" srcOrd="0" destOrd="0" presId="urn:microsoft.com/office/officeart/2005/8/layout/orgChart1"/>
    <dgm:cxn modelId="{9BAFD0A6-D0B2-4A2D-A373-B89CF44247DA}" type="presOf" srcId="{FED78BD8-2D2F-4341-B5BF-698CA7812C29}" destId="{47CE2667-6DA4-4F0D-8F55-753F15DFF2B3}" srcOrd="0" destOrd="0" presId="urn:microsoft.com/office/officeart/2005/8/layout/orgChart1"/>
    <dgm:cxn modelId="{15C4A823-82E9-4BBF-A2C6-383736D1D0B5}" type="presOf" srcId="{A442FBD0-9B3C-4E37-97D5-4BEDEAF281B5}" destId="{E1A03991-3BF0-4537-872D-BE24F80031BE}" srcOrd="0" destOrd="0" presId="urn:microsoft.com/office/officeart/2005/8/layout/orgChart1"/>
    <dgm:cxn modelId="{A001D0D6-02D0-43C0-A315-AD7FC6774CF2}" srcId="{51545F65-ACB3-4F0D-985C-09AB570C1466}" destId="{1DA4BBE2-0DDB-4655-891E-69592C9790D4}" srcOrd="1" destOrd="0" parTransId="{A60AD658-A1F9-4206-9551-8EEB453BF8F8}" sibTransId="{260AD264-5597-410D-84A0-8DE898A8E30A}"/>
    <dgm:cxn modelId="{56FDFBFB-8716-4B87-8568-A5191FB61136}" type="presOf" srcId="{E0A99DB4-0FFE-4146-973F-B4B85EDE914B}" destId="{90BEA450-16F0-4B88-ADAF-B3A5CEF7E27C}" srcOrd="0" destOrd="0" presId="urn:microsoft.com/office/officeart/2005/8/layout/orgChart1"/>
    <dgm:cxn modelId="{A54F2EE0-936C-48FD-B55C-6F4DA578816D}" type="presOf" srcId="{A3E70AF7-C04C-4983-AE06-D29807C70C41}" destId="{33146EEB-4F87-4FB5-B188-F46BAE39F3C2}" srcOrd="0" destOrd="0" presId="urn:microsoft.com/office/officeart/2005/8/layout/orgChart1"/>
    <dgm:cxn modelId="{D343BF49-CE5A-4A4C-A02D-FFCEE15D3934}" type="presOf" srcId="{7D5EE5A6-9BB8-4AE9-8F49-B16078ABDC37}" destId="{EFFEADDA-3832-4CB2-B017-818BAF03973E}" srcOrd="0" destOrd="0" presId="urn:microsoft.com/office/officeart/2005/8/layout/orgChart1"/>
    <dgm:cxn modelId="{AF9063B5-F8A5-46A9-AE8C-3B05C39E1656}" type="presParOf" srcId="{E65CA449-6FB6-455B-ABD3-1E425D4192A4}" destId="{48FF0D31-D436-4307-BFB4-183914075159}" srcOrd="0" destOrd="0" presId="urn:microsoft.com/office/officeart/2005/8/layout/orgChart1"/>
    <dgm:cxn modelId="{6207F280-AA0F-49D7-98BC-A369C79D208B}" type="presParOf" srcId="{48FF0D31-D436-4307-BFB4-183914075159}" destId="{4DFCBFB4-62E7-453A-9D33-A7654EFC2C6E}" srcOrd="0" destOrd="0" presId="urn:microsoft.com/office/officeart/2005/8/layout/orgChart1"/>
    <dgm:cxn modelId="{F30705ED-1EA9-469A-A0C7-5C9DA22949C6}" type="presParOf" srcId="{4DFCBFB4-62E7-453A-9D33-A7654EFC2C6E}" destId="{BEC8C7BE-56E4-4826-AFF5-85C0382E6FB6}" srcOrd="0" destOrd="0" presId="urn:microsoft.com/office/officeart/2005/8/layout/orgChart1"/>
    <dgm:cxn modelId="{570DA893-EE33-4C9A-B96F-339F919F9EFA}" type="presParOf" srcId="{4DFCBFB4-62E7-453A-9D33-A7654EFC2C6E}" destId="{D4A60DCB-3341-42E1-84EC-17AE68369BB8}" srcOrd="1" destOrd="0" presId="urn:microsoft.com/office/officeart/2005/8/layout/orgChart1"/>
    <dgm:cxn modelId="{4A3F6561-FF94-4FAE-AD56-DB8B39F2231F}" type="presParOf" srcId="{48FF0D31-D436-4307-BFB4-183914075159}" destId="{5C4E7C1D-7976-41FF-846B-4C5E418C0471}" srcOrd="1" destOrd="0" presId="urn:microsoft.com/office/officeart/2005/8/layout/orgChart1"/>
    <dgm:cxn modelId="{CEB1BFD2-6983-46C4-8D6F-453B8D492DCD}" type="presParOf" srcId="{5C4E7C1D-7976-41FF-846B-4C5E418C0471}" destId="{80C1CCEE-A2D9-456C-957C-8C9C6B04B61F}" srcOrd="0" destOrd="0" presId="urn:microsoft.com/office/officeart/2005/8/layout/orgChart1"/>
    <dgm:cxn modelId="{BE7B98F4-8AAF-40BC-98CE-0FA34546EFC2}" type="presParOf" srcId="{5C4E7C1D-7976-41FF-846B-4C5E418C0471}" destId="{CF228E4D-EAFD-4353-9F31-05EFDE6585C1}" srcOrd="1" destOrd="0" presId="urn:microsoft.com/office/officeart/2005/8/layout/orgChart1"/>
    <dgm:cxn modelId="{0DDCBDB2-CA18-4EAF-B702-B665F44E226F}" type="presParOf" srcId="{CF228E4D-EAFD-4353-9F31-05EFDE6585C1}" destId="{C902455E-A455-4B11-8DB9-4EB02BFC9E62}" srcOrd="0" destOrd="0" presId="urn:microsoft.com/office/officeart/2005/8/layout/orgChart1"/>
    <dgm:cxn modelId="{DAE6E73C-7308-4ECF-9A3B-4D113DCF2A56}" type="presParOf" srcId="{C902455E-A455-4B11-8DB9-4EB02BFC9E62}" destId="{631ADFCD-C20F-4D11-B542-81FFEF27CB77}" srcOrd="0" destOrd="0" presId="urn:microsoft.com/office/officeart/2005/8/layout/orgChart1"/>
    <dgm:cxn modelId="{00C55444-AB11-4231-8E00-B0AF66F69097}" type="presParOf" srcId="{C902455E-A455-4B11-8DB9-4EB02BFC9E62}" destId="{A062AC7D-39F3-4111-AECF-2628464C460E}" srcOrd="1" destOrd="0" presId="urn:microsoft.com/office/officeart/2005/8/layout/orgChart1"/>
    <dgm:cxn modelId="{061C0152-4EC2-4AA9-8E17-A75F7F7C6EC5}" type="presParOf" srcId="{CF228E4D-EAFD-4353-9F31-05EFDE6585C1}" destId="{5B26E291-F4E2-4AFC-971F-95FBA69BB6A6}" srcOrd="1" destOrd="0" presId="urn:microsoft.com/office/officeart/2005/8/layout/orgChart1"/>
    <dgm:cxn modelId="{E01757C7-1F28-4950-92F7-00A76651187D}" type="presParOf" srcId="{5B26E291-F4E2-4AFC-971F-95FBA69BB6A6}" destId="{47CE2667-6DA4-4F0D-8F55-753F15DFF2B3}" srcOrd="0" destOrd="0" presId="urn:microsoft.com/office/officeart/2005/8/layout/orgChart1"/>
    <dgm:cxn modelId="{4C678FA1-02CB-4B2B-B619-4B222265CC66}" type="presParOf" srcId="{5B26E291-F4E2-4AFC-971F-95FBA69BB6A6}" destId="{5F84429B-19E0-46A2-924E-C36AC68AA64A}" srcOrd="1" destOrd="0" presId="urn:microsoft.com/office/officeart/2005/8/layout/orgChart1"/>
    <dgm:cxn modelId="{7F05E245-6540-4DF0-840D-7917BDD88CB6}" type="presParOf" srcId="{5F84429B-19E0-46A2-924E-C36AC68AA64A}" destId="{A76E7E26-0FF5-41AD-A5AB-CE92457FBA07}" srcOrd="0" destOrd="0" presId="urn:microsoft.com/office/officeart/2005/8/layout/orgChart1"/>
    <dgm:cxn modelId="{8B3A9101-A655-4853-8F2C-81591F56B2B7}" type="presParOf" srcId="{A76E7E26-0FF5-41AD-A5AB-CE92457FBA07}" destId="{4D563043-303C-45F4-A644-7529B2691E87}" srcOrd="0" destOrd="0" presId="urn:microsoft.com/office/officeart/2005/8/layout/orgChart1"/>
    <dgm:cxn modelId="{7440711B-83BF-4759-A126-691C91749FBB}" type="presParOf" srcId="{A76E7E26-0FF5-41AD-A5AB-CE92457FBA07}" destId="{1DA55E62-5C61-46C7-968C-E18AE22D5425}" srcOrd="1" destOrd="0" presId="urn:microsoft.com/office/officeart/2005/8/layout/orgChart1"/>
    <dgm:cxn modelId="{C6BAFF25-4BEA-459E-9D50-891377FB5699}" type="presParOf" srcId="{5F84429B-19E0-46A2-924E-C36AC68AA64A}" destId="{60C2574F-9A1A-43AB-8FE8-57A57304E5CC}" srcOrd="1" destOrd="0" presId="urn:microsoft.com/office/officeart/2005/8/layout/orgChart1"/>
    <dgm:cxn modelId="{26E1945B-6B23-42AC-ABEF-1248FDD67B60}" type="presParOf" srcId="{5F84429B-19E0-46A2-924E-C36AC68AA64A}" destId="{7D82573B-DE4A-449B-B2AE-1B68FC8CE167}" srcOrd="2" destOrd="0" presId="urn:microsoft.com/office/officeart/2005/8/layout/orgChart1"/>
    <dgm:cxn modelId="{A11340F0-E44B-4656-852F-9C63E5CDE2F2}" type="presParOf" srcId="{CF228E4D-EAFD-4353-9F31-05EFDE6585C1}" destId="{5C15A340-4E9E-46F2-8469-8E03BB56C1A2}" srcOrd="2" destOrd="0" presId="urn:microsoft.com/office/officeart/2005/8/layout/orgChart1"/>
    <dgm:cxn modelId="{33DCC582-AE0C-45E9-A81C-27C493D5FAFA}" type="presParOf" srcId="{5C4E7C1D-7976-41FF-846B-4C5E418C0471}" destId="{4EA1C971-A24B-4783-BC8E-0FEB708E5E6E}" srcOrd="2" destOrd="0" presId="urn:microsoft.com/office/officeart/2005/8/layout/orgChart1"/>
    <dgm:cxn modelId="{5C105EBB-FE37-4EB4-B1F6-97F5BC5EE261}" type="presParOf" srcId="{5C4E7C1D-7976-41FF-846B-4C5E418C0471}" destId="{B9397ED2-1016-4612-A915-3C9398EB9855}" srcOrd="3" destOrd="0" presId="urn:microsoft.com/office/officeart/2005/8/layout/orgChart1"/>
    <dgm:cxn modelId="{417CD70A-051F-4A32-989A-85AB6EA39A7C}" type="presParOf" srcId="{B9397ED2-1016-4612-A915-3C9398EB9855}" destId="{0D7CEC19-B7D5-4A47-A218-266A9F79E649}" srcOrd="0" destOrd="0" presId="urn:microsoft.com/office/officeart/2005/8/layout/orgChart1"/>
    <dgm:cxn modelId="{8F248221-7A19-4BA2-82AC-0077BA3962A1}" type="presParOf" srcId="{0D7CEC19-B7D5-4A47-A218-266A9F79E649}" destId="{4D7659D4-D2F8-4353-9813-E663751ADE98}" srcOrd="0" destOrd="0" presId="urn:microsoft.com/office/officeart/2005/8/layout/orgChart1"/>
    <dgm:cxn modelId="{8993606A-1531-470A-A837-BA03548E2AC5}" type="presParOf" srcId="{0D7CEC19-B7D5-4A47-A218-266A9F79E649}" destId="{D127D643-4231-4376-959A-B6C5B4801A9F}" srcOrd="1" destOrd="0" presId="urn:microsoft.com/office/officeart/2005/8/layout/orgChart1"/>
    <dgm:cxn modelId="{0A0291BC-EA6E-426C-9E73-099A0BD714B9}" type="presParOf" srcId="{B9397ED2-1016-4612-A915-3C9398EB9855}" destId="{B5292ED5-D4E8-4D74-B0EE-87DAB283CE5C}" srcOrd="1" destOrd="0" presId="urn:microsoft.com/office/officeart/2005/8/layout/orgChart1"/>
    <dgm:cxn modelId="{2981C20F-2E24-48E8-9CB1-A47BD8D90440}" type="presParOf" srcId="{B5292ED5-D4E8-4D74-B0EE-87DAB283CE5C}" destId="{C1453995-AB9C-4512-B468-0186E81CD3B5}" srcOrd="0" destOrd="0" presId="urn:microsoft.com/office/officeart/2005/8/layout/orgChart1"/>
    <dgm:cxn modelId="{8B68D8EF-93B8-47A7-AF3E-11C328CBE0F7}" type="presParOf" srcId="{B5292ED5-D4E8-4D74-B0EE-87DAB283CE5C}" destId="{7AF38E6F-6CC4-44C9-8C48-683E53739E83}" srcOrd="1" destOrd="0" presId="urn:microsoft.com/office/officeart/2005/8/layout/orgChart1"/>
    <dgm:cxn modelId="{58A85685-90B8-4871-A485-02C6CCF0FC5A}" type="presParOf" srcId="{7AF38E6F-6CC4-44C9-8C48-683E53739E83}" destId="{34D4585C-1E8C-4AFB-854B-DAC84665071C}" srcOrd="0" destOrd="0" presId="urn:microsoft.com/office/officeart/2005/8/layout/orgChart1"/>
    <dgm:cxn modelId="{8085E139-6F4E-426E-9DDC-B3CE9E487C21}" type="presParOf" srcId="{34D4585C-1E8C-4AFB-854B-DAC84665071C}" destId="{3EE28883-5D0E-4EFF-8E79-B320568CB918}" srcOrd="0" destOrd="0" presId="urn:microsoft.com/office/officeart/2005/8/layout/orgChart1"/>
    <dgm:cxn modelId="{15A3FBA8-7EF6-455E-9951-5C9345AE5270}" type="presParOf" srcId="{34D4585C-1E8C-4AFB-854B-DAC84665071C}" destId="{8C471EE1-CC46-40A0-BB11-064484899511}" srcOrd="1" destOrd="0" presId="urn:microsoft.com/office/officeart/2005/8/layout/orgChart1"/>
    <dgm:cxn modelId="{4B144C2D-B9F3-49DC-961C-03C885A3B6AB}" type="presParOf" srcId="{7AF38E6F-6CC4-44C9-8C48-683E53739E83}" destId="{AFE44897-B4D1-4FC6-8424-AB7204A9C515}" srcOrd="1" destOrd="0" presId="urn:microsoft.com/office/officeart/2005/8/layout/orgChart1"/>
    <dgm:cxn modelId="{14D9AFDE-34CF-48D6-A3BE-1B0A922D586D}" type="presParOf" srcId="{7AF38E6F-6CC4-44C9-8C48-683E53739E83}" destId="{34F6F4FB-41D9-4955-9CAD-41DCAAA8E755}" srcOrd="2" destOrd="0" presId="urn:microsoft.com/office/officeart/2005/8/layout/orgChart1"/>
    <dgm:cxn modelId="{05D882C2-72D0-4E35-B93D-583869A752C5}" type="presParOf" srcId="{B9397ED2-1016-4612-A915-3C9398EB9855}" destId="{7F671067-760E-46C6-B065-DA69BAFA6B3F}" srcOrd="2" destOrd="0" presId="urn:microsoft.com/office/officeart/2005/8/layout/orgChart1"/>
    <dgm:cxn modelId="{BEC50D38-A1A1-4746-8B79-8DB771A820DF}" type="presParOf" srcId="{5C4E7C1D-7976-41FF-846B-4C5E418C0471}" destId="{2A8837FD-6474-4A65-8CB0-37B48BE7F26A}" srcOrd="4" destOrd="0" presId="urn:microsoft.com/office/officeart/2005/8/layout/orgChart1"/>
    <dgm:cxn modelId="{3EAA14F1-2D71-495D-8AA1-9171FFF58197}" type="presParOf" srcId="{5C4E7C1D-7976-41FF-846B-4C5E418C0471}" destId="{22781559-3BDD-4C17-A933-AA5D072978DD}" srcOrd="5" destOrd="0" presId="urn:microsoft.com/office/officeart/2005/8/layout/orgChart1"/>
    <dgm:cxn modelId="{3C41EA7E-8B93-4FCA-8EFF-F8EF582BB3BF}" type="presParOf" srcId="{22781559-3BDD-4C17-A933-AA5D072978DD}" destId="{1F366A6C-DCD3-4438-80C7-1A37A05FCC71}" srcOrd="0" destOrd="0" presId="urn:microsoft.com/office/officeart/2005/8/layout/orgChart1"/>
    <dgm:cxn modelId="{47AE3477-C082-494F-9525-6010BFAA8C74}" type="presParOf" srcId="{1F366A6C-DCD3-4438-80C7-1A37A05FCC71}" destId="{33146EEB-4F87-4FB5-B188-F46BAE39F3C2}" srcOrd="0" destOrd="0" presId="urn:microsoft.com/office/officeart/2005/8/layout/orgChart1"/>
    <dgm:cxn modelId="{DAE1E33A-900C-4494-B068-664F11D6CFB6}" type="presParOf" srcId="{1F366A6C-DCD3-4438-80C7-1A37A05FCC71}" destId="{7EE8F653-0F76-4346-A240-8E13F957EC3E}" srcOrd="1" destOrd="0" presId="urn:microsoft.com/office/officeart/2005/8/layout/orgChart1"/>
    <dgm:cxn modelId="{6F1A5EE4-F8F8-4FB9-B243-8566B441639D}" type="presParOf" srcId="{22781559-3BDD-4C17-A933-AA5D072978DD}" destId="{4FB664F3-312E-4AE9-933D-6027F6ACA263}" srcOrd="1" destOrd="0" presId="urn:microsoft.com/office/officeart/2005/8/layout/orgChart1"/>
    <dgm:cxn modelId="{E7149D83-8948-44E3-91B7-CC865EE28AD4}" type="presParOf" srcId="{4FB664F3-312E-4AE9-933D-6027F6ACA263}" destId="{CBB1797C-3CEA-4C3D-8A21-ED81B9388A96}" srcOrd="0" destOrd="0" presId="urn:microsoft.com/office/officeart/2005/8/layout/orgChart1"/>
    <dgm:cxn modelId="{77E6F4EA-3CBC-4113-9888-882747947936}" type="presParOf" srcId="{4FB664F3-312E-4AE9-933D-6027F6ACA263}" destId="{A577494A-845B-475F-BD64-813A74EC7E17}" srcOrd="1" destOrd="0" presId="urn:microsoft.com/office/officeart/2005/8/layout/orgChart1"/>
    <dgm:cxn modelId="{099F33FD-9AF4-45EA-B98B-DB89CF831E2E}" type="presParOf" srcId="{A577494A-845B-475F-BD64-813A74EC7E17}" destId="{F1F05099-6CFC-45C7-AC30-B9648582A01D}" srcOrd="0" destOrd="0" presId="urn:microsoft.com/office/officeart/2005/8/layout/orgChart1"/>
    <dgm:cxn modelId="{B832F10D-F1DB-4C02-84D7-49B4CD090911}" type="presParOf" srcId="{F1F05099-6CFC-45C7-AC30-B9648582A01D}" destId="{EFFEADDA-3832-4CB2-B017-818BAF03973E}" srcOrd="0" destOrd="0" presId="urn:microsoft.com/office/officeart/2005/8/layout/orgChart1"/>
    <dgm:cxn modelId="{A23166C9-FE95-441D-9A74-8D5A9F1BF637}" type="presParOf" srcId="{F1F05099-6CFC-45C7-AC30-B9648582A01D}" destId="{1EC3A2AE-D6E9-41EF-AD58-CA63A4DC9BB2}" srcOrd="1" destOrd="0" presId="urn:microsoft.com/office/officeart/2005/8/layout/orgChart1"/>
    <dgm:cxn modelId="{4B9CC4C4-1BC8-4D9D-9591-F064770B27FE}" type="presParOf" srcId="{A577494A-845B-475F-BD64-813A74EC7E17}" destId="{B92C8743-A266-4ED2-AF32-837C6079CB6E}" srcOrd="1" destOrd="0" presId="urn:microsoft.com/office/officeart/2005/8/layout/orgChart1"/>
    <dgm:cxn modelId="{425FBC46-F0FB-40CE-A997-A32864385F81}" type="presParOf" srcId="{A577494A-845B-475F-BD64-813A74EC7E17}" destId="{CB9181DF-A27E-4228-825D-60B451967D6D}" srcOrd="2" destOrd="0" presId="urn:microsoft.com/office/officeart/2005/8/layout/orgChart1"/>
    <dgm:cxn modelId="{1A5E14CA-833C-412C-A6FB-A4F1CF9D2731}" type="presParOf" srcId="{22781559-3BDD-4C17-A933-AA5D072978DD}" destId="{A19D9E0E-3940-424A-A16B-0AAEBBF367CD}" srcOrd="2" destOrd="0" presId="urn:microsoft.com/office/officeart/2005/8/layout/orgChart1"/>
    <dgm:cxn modelId="{69A79F0E-D5F8-4E87-990D-D85828575DA6}" type="presParOf" srcId="{5C4E7C1D-7976-41FF-846B-4C5E418C0471}" destId="{0100AFA5-D7FA-440A-A3F4-CE71C1292BAA}" srcOrd="6" destOrd="0" presId="urn:microsoft.com/office/officeart/2005/8/layout/orgChart1"/>
    <dgm:cxn modelId="{A746C4E2-F40C-4B06-BDCF-C9EF6EEA1743}" type="presParOf" srcId="{5C4E7C1D-7976-41FF-846B-4C5E418C0471}" destId="{4958145B-5F89-4141-9D7E-8338E377651A}" srcOrd="7" destOrd="0" presId="urn:microsoft.com/office/officeart/2005/8/layout/orgChart1"/>
    <dgm:cxn modelId="{28F3CF83-BAB8-4364-8205-551183CE51B6}" type="presParOf" srcId="{4958145B-5F89-4141-9D7E-8338E377651A}" destId="{CC49795F-3328-41A3-AD2B-598D2D2CDC29}" srcOrd="0" destOrd="0" presId="urn:microsoft.com/office/officeart/2005/8/layout/orgChart1"/>
    <dgm:cxn modelId="{5BEA3B6C-0335-4582-8409-F179627D69D4}" type="presParOf" srcId="{CC49795F-3328-41A3-AD2B-598D2D2CDC29}" destId="{3CE7F628-AB60-45E8-A736-F4E0EC4FF381}" srcOrd="0" destOrd="0" presId="urn:microsoft.com/office/officeart/2005/8/layout/orgChart1"/>
    <dgm:cxn modelId="{E97B3BA2-4EB0-4710-AE37-3CD1BFBBCEEA}" type="presParOf" srcId="{CC49795F-3328-41A3-AD2B-598D2D2CDC29}" destId="{B3469A04-20A7-45D7-9A39-1041BE6EBA95}" srcOrd="1" destOrd="0" presId="urn:microsoft.com/office/officeart/2005/8/layout/orgChart1"/>
    <dgm:cxn modelId="{EAEB589D-DEFF-4E92-91D6-DDDD6106C6EB}" type="presParOf" srcId="{4958145B-5F89-4141-9D7E-8338E377651A}" destId="{2CCFCE91-6A30-4AED-8314-F5CC68E7B573}" srcOrd="1" destOrd="0" presId="urn:microsoft.com/office/officeart/2005/8/layout/orgChart1"/>
    <dgm:cxn modelId="{D3A001C7-1451-4E56-84D2-2E730D174E70}" type="presParOf" srcId="{2CCFCE91-6A30-4AED-8314-F5CC68E7B573}" destId="{2664079E-AE6C-482C-861A-C5F05F797D83}" srcOrd="0" destOrd="0" presId="urn:microsoft.com/office/officeart/2005/8/layout/orgChart1"/>
    <dgm:cxn modelId="{732A2BA4-907F-46AF-BB87-EA751CD8B808}" type="presParOf" srcId="{2CCFCE91-6A30-4AED-8314-F5CC68E7B573}" destId="{9BAC3B65-1A0C-470F-8418-4EECE62E4AA0}" srcOrd="1" destOrd="0" presId="urn:microsoft.com/office/officeart/2005/8/layout/orgChart1"/>
    <dgm:cxn modelId="{454FDED7-BBFA-440A-A485-EE75AAC5F0F8}" type="presParOf" srcId="{9BAC3B65-1A0C-470F-8418-4EECE62E4AA0}" destId="{C492617E-5D8B-45F6-83D3-9FAA2FE64599}" srcOrd="0" destOrd="0" presId="urn:microsoft.com/office/officeart/2005/8/layout/orgChart1"/>
    <dgm:cxn modelId="{605572C1-250D-480E-B368-D44D3D232B56}" type="presParOf" srcId="{C492617E-5D8B-45F6-83D3-9FAA2FE64599}" destId="{E1A03991-3BF0-4537-872D-BE24F80031BE}" srcOrd="0" destOrd="0" presId="urn:microsoft.com/office/officeart/2005/8/layout/orgChart1"/>
    <dgm:cxn modelId="{C0844B7D-B079-4FEC-8FC4-99780B28A805}" type="presParOf" srcId="{C492617E-5D8B-45F6-83D3-9FAA2FE64599}" destId="{C72A2948-AFB8-4BD9-B9FA-0136F2B9ECDB}" srcOrd="1" destOrd="0" presId="urn:microsoft.com/office/officeart/2005/8/layout/orgChart1"/>
    <dgm:cxn modelId="{BC14C8C6-41CF-4E1A-8CBB-468417574A53}" type="presParOf" srcId="{9BAC3B65-1A0C-470F-8418-4EECE62E4AA0}" destId="{0E537A2F-9DB0-473F-AD62-F9CC05C76063}" srcOrd="1" destOrd="0" presId="urn:microsoft.com/office/officeart/2005/8/layout/orgChart1"/>
    <dgm:cxn modelId="{40E8CC7E-87BD-449A-A7BA-E7CF6B5950B6}" type="presParOf" srcId="{9BAC3B65-1A0C-470F-8418-4EECE62E4AA0}" destId="{F0570186-9F5B-4559-A52E-E2E3C09D63DD}" srcOrd="2" destOrd="0" presId="urn:microsoft.com/office/officeart/2005/8/layout/orgChart1"/>
    <dgm:cxn modelId="{DFE76B23-B3DB-4B8F-BD13-41A8D137CCE8}" type="presParOf" srcId="{4958145B-5F89-4141-9D7E-8338E377651A}" destId="{B8268A25-E1C4-405C-9B2F-A0C8EF60875E}" srcOrd="2" destOrd="0" presId="urn:microsoft.com/office/officeart/2005/8/layout/orgChart1"/>
    <dgm:cxn modelId="{6903EBF0-A00C-4BC9-826E-0625169370F4}" type="presParOf" srcId="{5C4E7C1D-7976-41FF-846B-4C5E418C0471}" destId="{1C41361B-2C9A-4405-83D9-38FF7C5AB789}" srcOrd="8" destOrd="0" presId="urn:microsoft.com/office/officeart/2005/8/layout/orgChart1"/>
    <dgm:cxn modelId="{C8DA736C-290C-4090-906E-1D5C64B5867A}" type="presParOf" srcId="{5C4E7C1D-7976-41FF-846B-4C5E418C0471}" destId="{5A3F7A95-1069-4C82-B086-63D3F897D107}" srcOrd="9" destOrd="0" presId="urn:microsoft.com/office/officeart/2005/8/layout/orgChart1"/>
    <dgm:cxn modelId="{57205B1A-59CF-4D92-9BE3-3D78F1B728E5}" type="presParOf" srcId="{5A3F7A95-1069-4C82-B086-63D3F897D107}" destId="{50C0804E-52A7-4115-A5B4-40260729C127}" srcOrd="0" destOrd="0" presId="urn:microsoft.com/office/officeart/2005/8/layout/orgChart1"/>
    <dgm:cxn modelId="{7A38B3E2-70DC-4667-98A2-462582AB0C8E}" type="presParOf" srcId="{50C0804E-52A7-4115-A5B4-40260729C127}" destId="{829AB412-3C72-4E46-849C-A219237F407A}" srcOrd="0" destOrd="0" presId="urn:microsoft.com/office/officeart/2005/8/layout/orgChart1"/>
    <dgm:cxn modelId="{028893F1-F3CE-434D-A4D3-372E0B8732F8}" type="presParOf" srcId="{50C0804E-52A7-4115-A5B4-40260729C127}" destId="{70509D81-CD16-429C-B910-C464534355AF}" srcOrd="1" destOrd="0" presId="urn:microsoft.com/office/officeart/2005/8/layout/orgChart1"/>
    <dgm:cxn modelId="{DC62A384-BDA3-4FBC-823E-07443C4551C4}" type="presParOf" srcId="{5A3F7A95-1069-4C82-B086-63D3F897D107}" destId="{82DD1DF6-463E-496F-A080-73E1734FB733}" srcOrd="1" destOrd="0" presId="urn:microsoft.com/office/officeart/2005/8/layout/orgChart1"/>
    <dgm:cxn modelId="{F9C7E584-C47F-46EA-A1AA-C5E222854602}" type="presParOf" srcId="{82DD1DF6-463E-496F-A080-73E1734FB733}" destId="{BC055892-0DA4-4028-A5B5-78EA3D54B9AA}" srcOrd="0" destOrd="0" presId="urn:microsoft.com/office/officeart/2005/8/layout/orgChart1"/>
    <dgm:cxn modelId="{41CD8FBE-5CC7-4BEC-B50F-FFDC981CB8FF}" type="presParOf" srcId="{82DD1DF6-463E-496F-A080-73E1734FB733}" destId="{D4D28A89-27DE-4C4B-9A8F-CB772786FFFC}" srcOrd="1" destOrd="0" presId="urn:microsoft.com/office/officeart/2005/8/layout/orgChart1"/>
    <dgm:cxn modelId="{B05265E7-4FD8-403B-B584-48D77A4B00E5}" type="presParOf" srcId="{D4D28A89-27DE-4C4B-9A8F-CB772786FFFC}" destId="{193C6DAD-9F07-4A06-9158-3E587D86B4FB}" srcOrd="0" destOrd="0" presId="urn:microsoft.com/office/officeart/2005/8/layout/orgChart1"/>
    <dgm:cxn modelId="{9E5CD9EE-29B1-45B5-B43C-184EA701D675}" type="presParOf" srcId="{193C6DAD-9F07-4A06-9158-3E587D86B4FB}" destId="{E6F4A2DB-8A91-409E-8801-B3C7424FA2CA}" srcOrd="0" destOrd="0" presId="urn:microsoft.com/office/officeart/2005/8/layout/orgChart1"/>
    <dgm:cxn modelId="{C9868C15-4F60-4C72-BB12-A119D945445C}" type="presParOf" srcId="{193C6DAD-9F07-4A06-9158-3E587D86B4FB}" destId="{FED6832B-8603-4DBC-B3B6-BAB4F1C94992}" srcOrd="1" destOrd="0" presId="urn:microsoft.com/office/officeart/2005/8/layout/orgChart1"/>
    <dgm:cxn modelId="{385F5400-2D1C-47E8-81F3-01BC5BBB2069}" type="presParOf" srcId="{D4D28A89-27DE-4C4B-9A8F-CB772786FFFC}" destId="{9B2F0A52-2DD9-40E8-8966-E384F29C5692}" srcOrd="1" destOrd="0" presId="urn:microsoft.com/office/officeart/2005/8/layout/orgChart1"/>
    <dgm:cxn modelId="{4F916666-49EB-48CB-ADC8-34D16A8CB1B6}" type="presParOf" srcId="{D4D28A89-27DE-4C4B-9A8F-CB772786FFFC}" destId="{19CAC6A6-BA20-4C29-8220-1D28FFD5CBFA}" srcOrd="2" destOrd="0" presId="urn:microsoft.com/office/officeart/2005/8/layout/orgChart1"/>
    <dgm:cxn modelId="{D154E026-AB1E-4AD0-9BAB-961325599063}" type="presParOf" srcId="{82DD1DF6-463E-496F-A080-73E1734FB733}" destId="{90BEA450-16F0-4B88-ADAF-B3A5CEF7E27C}" srcOrd="2" destOrd="0" presId="urn:microsoft.com/office/officeart/2005/8/layout/orgChart1"/>
    <dgm:cxn modelId="{59DD2256-4716-4B90-A9A3-9716E73FEC2B}" type="presParOf" srcId="{82DD1DF6-463E-496F-A080-73E1734FB733}" destId="{C3004189-2636-4456-BF3E-7037F20CDAD4}" srcOrd="3" destOrd="0" presId="urn:microsoft.com/office/officeart/2005/8/layout/orgChart1"/>
    <dgm:cxn modelId="{7A14857A-4AF6-43C4-BF7B-3A91946C288D}" type="presParOf" srcId="{C3004189-2636-4456-BF3E-7037F20CDAD4}" destId="{CABF701F-B76B-4A40-918C-CF3A7B3D4FD9}" srcOrd="0" destOrd="0" presId="urn:microsoft.com/office/officeart/2005/8/layout/orgChart1"/>
    <dgm:cxn modelId="{96BF74F5-0445-40F4-BB4A-F5F2F58DA8C2}" type="presParOf" srcId="{CABF701F-B76B-4A40-918C-CF3A7B3D4FD9}" destId="{AE53825D-9AFD-4CF2-96EB-0BAFE1097550}" srcOrd="0" destOrd="0" presId="urn:microsoft.com/office/officeart/2005/8/layout/orgChart1"/>
    <dgm:cxn modelId="{ACD5C1A5-7605-4950-AF7D-170A07593FD2}" type="presParOf" srcId="{CABF701F-B76B-4A40-918C-CF3A7B3D4FD9}" destId="{FD2EA215-D53A-4C30-B6A3-9B68120E1DE4}" srcOrd="1" destOrd="0" presId="urn:microsoft.com/office/officeart/2005/8/layout/orgChart1"/>
    <dgm:cxn modelId="{6FD89A08-3129-4A65-A318-2A20C6ED1191}" type="presParOf" srcId="{C3004189-2636-4456-BF3E-7037F20CDAD4}" destId="{98D3F990-311E-40AE-BD81-B2583F9A7513}" srcOrd="1" destOrd="0" presId="urn:microsoft.com/office/officeart/2005/8/layout/orgChart1"/>
    <dgm:cxn modelId="{4725B932-C6D9-496C-A35A-8E1FC98B1B37}" type="presParOf" srcId="{C3004189-2636-4456-BF3E-7037F20CDAD4}" destId="{29AE2A8A-CE2E-49F8-9963-B870B45CF636}" srcOrd="2" destOrd="0" presId="urn:microsoft.com/office/officeart/2005/8/layout/orgChart1"/>
    <dgm:cxn modelId="{2C3FD3AD-B3B3-4F0A-BFD0-878FE93783F3}" type="presParOf" srcId="{82DD1DF6-463E-496F-A080-73E1734FB733}" destId="{86B3E206-1057-4C71-9EF7-CFDE0B6AD924}" srcOrd="4" destOrd="0" presId="urn:microsoft.com/office/officeart/2005/8/layout/orgChart1"/>
    <dgm:cxn modelId="{9BCF8EB2-DCAA-4870-A810-0FE7F23F256A}" type="presParOf" srcId="{82DD1DF6-463E-496F-A080-73E1734FB733}" destId="{886DFBEC-DF21-4360-AF4D-59E180AA3902}" srcOrd="5" destOrd="0" presId="urn:microsoft.com/office/officeart/2005/8/layout/orgChart1"/>
    <dgm:cxn modelId="{69BDF634-11FB-4BD0-B1DF-BAF8B27B9C6C}" type="presParOf" srcId="{886DFBEC-DF21-4360-AF4D-59E180AA3902}" destId="{AAF7E61D-F4ED-495B-9CCD-E82822EAA857}" srcOrd="0" destOrd="0" presId="urn:microsoft.com/office/officeart/2005/8/layout/orgChart1"/>
    <dgm:cxn modelId="{DD910EF3-7068-4CEE-ADF5-8C73C2E9AEC7}" type="presParOf" srcId="{AAF7E61D-F4ED-495B-9CCD-E82822EAA857}" destId="{A22177FB-5773-48A8-A200-CF5E2EF5796A}" srcOrd="0" destOrd="0" presId="urn:microsoft.com/office/officeart/2005/8/layout/orgChart1"/>
    <dgm:cxn modelId="{0894C25D-A65B-4906-9222-3FCD91FB20BE}" type="presParOf" srcId="{AAF7E61D-F4ED-495B-9CCD-E82822EAA857}" destId="{7E26EA41-DE74-4557-AB09-118B5FB076A8}" srcOrd="1" destOrd="0" presId="urn:microsoft.com/office/officeart/2005/8/layout/orgChart1"/>
    <dgm:cxn modelId="{E33B22D7-9368-4DD6-9403-913A2EF199F6}" type="presParOf" srcId="{886DFBEC-DF21-4360-AF4D-59E180AA3902}" destId="{035098C5-6773-4087-B955-6CFC1B54B460}" srcOrd="1" destOrd="0" presId="urn:microsoft.com/office/officeart/2005/8/layout/orgChart1"/>
    <dgm:cxn modelId="{B321D635-839C-43C7-99DF-F73C7D089AFE}" type="presParOf" srcId="{886DFBEC-DF21-4360-AF4D-59E180AA3902}" destId="{3B841120-1A05-47BD-926D-A3A09DDA1CF9}" srcOrd="2" destOrd="0" presId="urn:microsoft.com/office/officeart/2005/8/layout/orgChart1"/>
    <dgm:cxn modelId="{7255CEA3-109E-4A6E-AF25-5E9D3DC9A615}" type="presParOf" srcId="{5A3F7A95-1069-4C82-B086-63D3F897D107}" destId="{4E785B78-8DE5-4AD8-84D1-BFAFE508B427}" srcOrd="2" destOrd="0" presId="urn:microsoft.com/office/officeart/2005/8/layout/orgChart1"/>
    <dgm:cxn modelId="{6E2C282A-893F-48EA-8636-51F6131739A8}" type="presParOf" srcId="{48FF0D31-D436-4307-BFB4-183914075159}" destId="{AD24EFD9-16DD-48D2-A06D-78884AAA184F}" srcOrd="2" destOrd="0" presId="urn:microsoft.com/office/officeart/2005/8/layout/orgChart1"/>
    <dgm:cxn modelId="{A5CA5767-36C7-4780-8C7E-2D4AD0E24688}" type="presParOf" srcId="{AD24EFD9-16DD-48D2-A06D-78884AAA184F}" destId="{783A2954-54BD-4964-8F04-A937696CE662}" srcOrd="0" destOrd="0" presId="urn:microsoft.com/office/officeart/2005/8/layout/orgChart1"/>
    <dgm:cxn modelId="{804F8F86-6864-43C3-A940-051DBD537C33}" type="presParOf" srcId="{AD24EFD9-16DD-48D2-A06D-78884AAA184F}" destId="{46D2FBE4-944B-4313-8FF4-1B6760DD4369}" srcOrd="1" destOrd="0" presId="urn:microsoft.com/office/officeart/2005/8/layout/orgChart1"/>
    <dgm:cxn modelId="{56EB7DFD-74A7-4E32-AE52-E45F2D36A1BA}" type="presParOf" srcId="{46D2FBE4-944B-4313-8FF4-1B6760DD4369}" destId="{DA382CD8-3668-439D-AB81-D755CC2BF346}" srcOrd="0" destOrd="0" presId="urn:microsoft.com/office/officeart/2005/8/layout/orgChart1"/>
    <dgm:cxn modelId="{D1EF8BFC-E7F1-4DF1-8462-ED9114E5B81C}" type="presParOf" srcId="{DA382CD8-3668-439D-AB81-D755CC2BF346}" destId="{2D4F12DC-5BC3-4FAE-AAEB-99AFDB5AA652}" srcOrd="0" destOrd="0" presId="urn:microsoft.com/office/officeart/2005/8/layout/orgChart1"/>
    <dgm:cxn modelId="{C17F94E9-7086-499F-9EB3-031B6EAE4908}" type="presParOf" srcId="{DA382CD8-3668-439D-AB81-D755CC2BF346}" destId="{31C72F51-1E72-46A8-8E13-81BACCE2302C}" srcOrd="1" destOrd="0" presId="urn:microsoft.com/office/officeart/2005/8/layout/orgChart1"/>
    <dgm:cxn modelId="{8F9D269A-E78B-4F36-B455-BA923BED25A9}" type="presParOf" srcId="{46D2FBE4-944B-4313-8FF4-1B6760DD4369}" destId="{C29170AF-ECF5-472B-A10B-BF815287D7B3}" srcOrd="1" destOrd="0" presId="urn:microsoft.com/office/officeart/2005/8/layout/orgChart1"/>
    <dgm:cxn modelId="{2058FA01-E4E7-44AE-857F-CC75F9340771}" type="presParOf" srcId="{46D2FBE4-944B-4313-8FF4-1B6760DD4369}" destId="{1A425EF2-AB75-47F3-9ADD-7829790148E1}" srcOrd="2" destOrd="0" presId="urn:microsoft.com/office/officeart/2005/8/layout/orgChart1"/>
    <dgm:cxn modelId="{582399B2-C06D-4FF8-A82E-68C5D68A9C39}" type="presParOf" srcId="{AD24EFD9-16DD-48D2-A06D-78884AAA184F}" destId="{EBED6C69-E197-4B36-BC4C-76BC4EDF89D1}" srcOrd="2" destOrd="0" presId="urn:microsoft.com/office/officeart/2005/8/layout/orgChart1"/>
    <dgm:cxn modelId="{E86B614E-E044-4AC6-A415-4815855378AE}" type="presParOf" srcId="{AD24EFD9-16DD-48D2-A06D-78884AAA184F}" destId="{56B736DC-9EF1-4607-9E6A-486BF12E9DAF}" srcOrd="3" destOrd="0" presId="urn:microsoft.com/office/officeart/2005/8/layout/orgChart1"/>
    <dgm:cxn modelId="{EFD601E8-3481-447B-9BD5-6DDDAE03BC12}" type="presParOf" srcId="{56B736DC-9EF1-4607-9E6A-486BF12E9DAF}" destId="{C564D470-1170-49E7-B02B-602B2655B671}" srcOrd="0" destOrd="0" presId="urn:microsoft.com/office/officeart/2005/8/layout/orgChart1"/>
    <dgm:cxn modelId="{FF1225F6-6FD2-4753-B36E-682F41BC2C2F}" type="presParOf" srcId="{C564D470-1170-49E7-B02B-602B2655B671}" destId="{02907E4E-C115-4F71-9D65-20D5FC5AF9D5}" srcOrd="0" destOrd="0" presId="urn:microsoft.com/office/officeart/2005/8/layout/orgChart1"/>
    <dgm:cxn modelId="{D604B367-1D83-4FE7-BFF5-0D9FC1047BF3}" type="presParOf" srcId="{C564D470-1170-49E7-B02B-602B2655B671}" destId="{2F06C7C6-0753-4420-B085-1DA60EE5DE54}" srcOrd="1" destOrd="0" presId="urn:microsoft.com/office/officeart/2005/8/layout/orgChart1"/>
    <dgm:cxn modelId="{13FCD174-24A4-4BF3-A1CD-5320F9E84F7E}" type="presParOf" srcId="{56B736DC-9EF1-4607-9E6A-486BF12E9DAF}" destId="{E9B9B68B-8445-469B-8124-611AC6894B70}" srcOrd="1" destOrd="0" presId="urn:microsoft.com/office/officeart/2005/8/layout/orgChart1"/>
    <dgm:cxn modelId="{63E05B05-5496-4723-B26B-1A3FA351FE44}" type="presParOf" srcId="{56B736DC-9EF1-4607-9E6A-486BF12E9DAF}" destId="{A6EE6E1E-DE95-44A0-855E-A52B972829AF}" srcOrd="2" destOrd="0" presId="urn:microsoft.com/office/officeart/2005/8/layout/orgChart1"/>
    <dgm:cxn modelId="{02FA76D7-6431-4CCD-91A6-1CAE4057CB78}" type="presParOf" srcId="{AD24EFD9-16DD-48D2-A06D-78884AAA184F}" destId="{40DE81E8-C3D4-4216-9077-6B6DC0201489}" srcOrd="4" destOrd="0" presId="urn:microsoft.com/office/officeart/2005/8/layout/orgChart1"/>
    <dgm:cxn modelId="{034FD2B3-6944-409C-B68D-706A97366880}" type="presParOf" srcId="{AD24EFD9-16DD-48D2-A06D-78884AAA184F}" destId="{515D526B-D423-4E77-A350-1338F8939A08}" srcOrd="5" destOrd="0" presId="urn:microsoft.com/office/officeart/2005/8/layout/orgChart1"/>
    <dgm:cxn modelId="{9326780E-A39E-4D41-903B-5FD89A9B5AC2}" type="presParOf" srcId="{515D526B-D423-4E77-A350-1338F8939A08}" destId="{5CCBCA10-4398-455D-95A5-97D84856699B}" srcOrd="0" destOrd="0" presId="urn:microsoft.com/office/officeart/2005/8/layout/orgChart1"/>
    <dgm:cxn modelId="{744BC8F9-5335-4443-BEE3-777F663CC05C}" type="presParOf" srcId="{5CCBCA10-4398-455D-95A5-97D84856699B}" destId="{8CA820BC-6F2D-4F87-8C98-E753A6CBD6E9}" srcOrd="0" destOrd="0" presId="urn:microsoft.com/office/officeart/2005/8/layout/orgChart1"/>
    <dgm:cxn modelId="{6FAD144D-03DB-4133-94ED-16C4F51C04AC}" type="presParOf" srcId="{5CCBCA10-4398-455D-95A5-97D84856699B}" destId="{05A705BA-D97D-4A0A-905E-8997C70CB4DB}" srcOrd="1" destOrd="0" presId="urn:microsoft.com/office/officeart/2005/8/layout/orgChart1"/>
    <dgm:cxn modelId="{84BB44D7-1336-474B-8467-AB1CB66D6D2E}" type="presParOf" srcId="{515D526B-D423-4E77-A350-1338F8939A08}" destId="{F98CE0E7-7A6E-4541-A030-9B3041C949D1}" srcOrd="1" destOrd="0" presId="urn:microsoft.com/office/officeart/2005/8/layout/orgChart1"/>
    <dgm:cxn modelId="{AFF44496-D139-4618-AD94-2817A75F20D6}" type="presParOf" srcId="{515D526B-D423-4E77-A350-1338F8939A08}" destId="{C18302F1-902C-46B9-AE23-819B66E88C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6025C1-3DCF-4F73-B058-3AC72A069749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b-NO"/>
        </a:p>
      </dgm:t>
    </dgm:pt>
    <dgm:pt modelId="{51545F65-ACB3-4F0D-985C-09AB570C1466}">
      <dgm:prSet phldrT="[Tekst]" custT="1"/>
      <dgm:spPr/>
      <dgm:t>
        <a:bodyPr/>
        <a:lstStyle/>
        <a:p>
          <a:r>
            <a:rPr lang="nb-NO" sz="1100">
              <a:solidFill>
                <a:sysClr val="windowText" lastClr="000000"/>
              </a:solidFill>
            </a:rPr>
            <a:t>Stabsjef Solfrid Lima Frorud</a:t>
          </a:r>
        </a:p>
      </dgm:t>
    </dgm:pt>
    <dgm:pt modelId="{D64FE603-6BF7-4163-A391-58FFBAB947BF}" type="parTrans" cxnId="{C12CD80F-0037-434C-BB68-EAB4AF2785F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C0B03EC-F814-4CCB-9192-6B421F445521}" type="sibTrans" cxnId="{C12CD80F-0037-434C-BB68-EAB4AF2785F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1DA4BBE2-0DDB-4655-891E-69592C9790D4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Bibliotek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Ibi Engsbye</a:t>
          </a:r>
        </a:p>
      </dgm:t>
    </dgm:pt>
    <dgm:pt modelId="{A60AD658-A1F9-4206-9551-8EEB453BF8F8}" type="parTrans" cxnId="{A001D0D6-02D0-43C0-A315-AD7FC6774CF2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260AD264-5597-410D-84A0-8DE898A8E30A}" type="sibTrans" cxnId="{A001D0D6-02D0-43C0-A315-AD7FC6774CF2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051DE8D8-F32B-4EA6-A24F-4034AC256028}">
      <dgm:prSet phldrT="[Tekst]" custT="1"/>
      <dgm:spPr/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Servicetorg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Trine Ottosen</a:t>
          </a:r>
        </a:p>
      </dgm:t>
    </dgm:pt>
    <dgm:pt modelId="{9A73C25E-4132-462B-A415-1646DDF220C0}" type="parTrans" cxnId="{39DBC053-4DF3-4241-ABAB-19FFD8465DE0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4E1056C4-955F-48C9-99F9-922389557C5E}" type="sibTrans" cxnId="{39DBC053-4DF3-4241-ABAB-19FFD8465DE0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3E70AF7-C04C-4983-AE06-D29807C70C41}">
      <dgm:prSet phldrT="[Tekst]" custT="1"/>
      <dgm:spPr/>
      <dgm:t>
        <a:bodyPr/>
        <a:lstStyle/>
        <a:p>
          <a:r>
            <a:rPr lang="nb-NO" sz="1000" dirty="0">
              <a:solidFill>
                <a:sysClr val="windowText" lastClr="000000"/>
              </a:solidFill>
            </a:rPr>
            <a:t>Økonomi/ Lønn/ Personal</a:t>
          </a:r>
          <a:br>
            <a:rPr lang="nb-NO" sz="1000" dirty="0">
              <a:solidFill>
                <a:sysClr val="windowText" lastClr="000000"/>
              </a:solidFill>
            </a:rPr>
          </a:br>
          <a:r>
            <a:rPr lang="nb-NO" sz="1000" dirty="0">
              <a:solidFill>
                <a:sysClr val="windowText" lastClr="000000"/>
              </a:solidFill>
            </a:rPr>
            <a:t>Mette Mysliwski</a:t>
          </a:r>
        </a:p>
      </dgm:t>
    </dgm:pt>
    <dgm:pt modelId="{E1F2ED8D-E1C2-4CD8-B737-EAB1F0466FA2}" type="parTrans" cxnId="{490CB45F-5C1C-4CA8-BAA4-0AEA13A17143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5EA982B7-DFF4-42BB-ACFC-E1BF059E8269}" type="sibTrans" cxnId="{490CB45F-5C1C-4CA8-BAA4-0AEA13A1714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CF521574-9D4D-426E-8ABC-7B9C23A82D8D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Arkiv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Postmottak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Sentralbord</a:t>
          </a:r>
        </a:p>
      </dgm:t>
    </dgm:pt>
    <dgm:pt modelId="{754FED7D-8C27-432E-9E22-91C29F93C18A}" type="parTrans" cxnId="{56F6622F-3F0E-491D-9544-5DFDBA244B2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27180B03-0DDC-438D-B710-3F7DA4E11A45}" type="sibTrans" cxnId="{56F6622F-3F0E-491D-9544-5DFDBA244B27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A442FBD0-9B3C-4E37-97D5-4BEDEAF281B5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nb-NO" sz="1100" dirty="0">
              <a:solidFill>
                <a:sysClr val="windowText" lastClr="000000"/>
              </a:solidFill>
            </a:rPr>
            <a:t>Personalsjef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Kommuneoverlege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Utviklingsprosjekt/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planlegging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IKT, HMS, Kvalitet</a:t>
          </a:r>
          <a:br>
            <a:rPr lang="nb-NO" sz="1100" dirty="0">
              <a:solidFill>
                <a:sysClr val="windowText" lastClr="000000"/>
              </a:solidFill>
            </a:rPr>
          </a:br>
          <a:r>
            <a:rPr lang="nb-NO" sz="1100" dirty="0">
              <a:solidFill>
                <a:sysClr val="windowText" lastClr="000000"/>
              </a:solidFill>
            </a:rPr>
            <a:t>Styring og rapportering. m.m.</a:t>
          </a:r>
        </a:p>
      </dgm:t>
    </dgm:pt>
    <dgm:pt modelId="{9F415DEC-FE56-4478-B228-0803DD5B81D1}" type="parTrans" cxnId="{78960CCD-F9F0-4629-B781-2F40DBCF8C43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07FF6A1E-CE3A-4E3A-9255-904E4AB37422}" type="sibTrans" cxnId="{78960CCD-F9F0-4629-B781-2F40DBCF8C43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6BB9E984-E2CF-4045-9222-6EDE46BA428A}" type="asst">
      <dgm:prSet custT="1"/>
      <dgm:spPr/>
      <dgm:t>
        <a:bodyPr/>
        <a:lstStyle/>
        <a:p>
          <a:r>
            <a:rPr lang="nb-NO" sz="1100">
              <a:solidFill>
                <a:sysClr val="windowText" lastClr="000000"/>
              </a:solidFill>
            </a:rPr>
            <a:t>Politisk Sekretariat</a:t>
          </a:r>
        </a:p>
      </dgm:t>
    </dgm:pt>
    <dgm:pt modelId="{D47D2AA0-23AB-41A6-9655-6311150D2B1F}" type="parTrans" cxnId="{9DBC31B6-7D3F-4515-8E16-D9D30C287F34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9F7AE33E-B598-45CD-BFF9-B78FA62B7603}" type="sibTrans" cxnId="{9DBC31B6-7D3F-4515-8E16-D9D30C287F34}">
      <dgm:prSet/>
      <dgm:spPr/>
      <dgm:t>
        <a:bodyPr/>
        <a:lstStyle/>
        <a:p>
          <a:endParaRPr lang="nb-NO"/>
        </a:p>
      </dgm:t>
    </dgm:pt>
    <dgm:pt modelId="{1AD7724E-789E-49E9-BA7B-08683AE75F27}">
      <dgm:prSet custT="1"/>
      <dgm:spPr/>
      <dgm:t>
        <a:bodyPr/>
        <a:lstStyle/>
        <a:p>
          <a:r>
            <a:rPr lang="nb-NO" sz="1100">
              <a:solidFill>
                <a:sysClr val="windowText" lastClr="000000"/>
              </a:solidFill>
            </a:rPr>
            <a:t>Rådgiver-/ utviklingsavdeling</a:t>
          </a:r>
        </a:p>
      </dgm:t>
    </dgm:pt>
    <dgm:pt modelId="{47A3322B-0CBD-4367-8296-7A9E0CC42B37}" type="sibTrans" cxnId="{27CCADA4-68A9-48FF-B510-BA99E521DFC0}">
      <dgm:prSet/>
      <dgm:spPr/>
      <dgm:t>
        <a:bodyPr/>
        <a:lstStyle/>
        <a:p>
          <a:endParaRPr lang="nb-NO">
            <a:solidFill>
              <a:sysClr val="windowText" lastClr="000000"/>
            </a:solidFill>
          </a:endParaRPr>
        </a:p>
      </dgm:t>
    </dgm:pt>
    <dgm:pt modelId="{E9A215E0-FCDF-4B00-A368-7A187DF8CE37}" type="parTrans" cxnId="{27CCADA4-68A9-48FF-B510-BA99E521DFC0}">
      <dgm:prSet/>
      <dgm:spPr/>
      <dgm:t>
        <a:bodyPr/>
        <a:lstStyle/>
        <a:p>
          <a:endParaRPr lang="nb-NO" sz="800">
            <a:solidFill>
              <a:sysClr val="windowText" lastClr="000000"/>
            </a:solidFill>
          </a:endParaRPr>
        </a:p>
      </dgm:t>
    </dgm:pt>
    <dgm:pt modelId="{E65CA449-6FB6-455B-ABD3-1E425D4192A4}" type="pres">
      <dgm:prSet presAssocID="{5E6025C1-3DCF-4F73-B058-3AC72A0697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48FF0D31-D436-4307-BFB4-183914075159}" type="pres">
      <dgm:prSet presAssocID="{51545F65-ACB3-4F0D-985C-09AB570C1466}" presName="hierRoot1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4DFCBFB4-62E7-453A-9D33-A7654EFC2C6E}" type="pres">
      <dgm:prSet presAssocID="{51545F65-ACB3-4F0D-985C-09AB570C1466}" presName="rootComposite1" presStyleCnt="0"/>
      <dgm:spPr/>
      <dgm:t>
        <a:bodyPr/>
        <a:lstStyle/>
        <a:p>
          <a:endParaRPr lang="nb-NO"/>
        </a:p>
      </dgm:t>
    </dgm:pt>
    <dgm:pt modelId="{BEC8C7BE-56E4-4826-AFF5-85C0382E6FB6}" type="pres">
      <dgm:prSet presAssocID="{51545F65-ACB3-4F0D-985C-09AB570C1466}" presName="rootText1" presStyleLbl="node0" presStyleIdx="0" presStyleCnt="1" custScaleX="89824" custScaleY="4955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4A60DCB-3341-42E1-84EC-17AE68369BB8}" type="pres">
      <dgm:prSet presAssocID="{51545F65-ACB3-4F0D-985C-09AB570C1466}" presName="rootConnector1" presStyleLbl="node1" presStyleIdx="0" presStyleCnt="0"/>
      <dgm:spPr/>
      <dgm:t>
        <a:bodyPr/>
        <a:lstStyle/>
        <a:p>
          <a:endParaRPr lang="nb-NO"/>
        </a:p>
      </dgm:t>
    </dgm:pt>
    <dgm:pt modelId="{5C4E7C1D-7976-41FF-846B-4C5E418C0471}" type="pres">
      <dgm:prSet presAssocID="{51545F65-ACB3-4F0D-985C-09AB570C1466}" presName="hierChild2" presStyleCnt="0"/>
      <dgm:spPr/>
      <dgm:t>
        <a:bodyPr/>
        <a:lstStyle/>
        <a:p>
          <a:endParaRPr lang="nb-NO"/>
        </a:p>
      </dgm:t>
    </dgm:pt>
    <dgm:pt modelId="{80C1CCEE-A2D9-456C-957C-8C9C6B04B61F}" type="pres">
      <dgm:prSet presAssocID="{A60AD658-A1F9-4206-9551-8EEB453BF8F8}" presName="Name37" presStyleLbl="parChTrans1D2" presStyleIdx="0" presStyleCnt="5"/>
      <dgm:spPr/>
      <dgm:t>
        <a:bodyPr/>
        <a:lstStyle/>
        <a:p>
          <a:endParaRPr lang="nb-NO"/>
        </a:p>
      </dgm:t>
    </dgm:pt>
    <dgm:pt modelId="{CF228E4D-EAFD-4353-9F31-05EFDE6585C1}" type="pres">
      <dgm:prSet presAssocID="{1DA4BBE2-0DDB-4655-891E-69592C9790D4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C902455E-A455-4B11-8DB9-4EB02BFC9E62}" type="pres">
      <dgm:prSet presAssocID="{1DA4BBE2-0DDB-4655-891E-69592C9790D4}" presName="rootComposite" presStyleCnt="0"/>
      <dgm:spPr/>
      <dgm:t>
        <a:bodyPr/>
        <a:lstStyle/>
        <a:p>
          <a:endParaRPr lang="nb-NO"/>
        </a:p>
      </dgm:t>
    </dgm:pt>
    <dgm:pt modelId="{631ADFCD-C20F-4D11-B542-81FFEF27CB77}" type="pres">
      <dgm:prSet presAssocID="{1DA4BBE2-0DDB-4655-891E-69592C9790D4}" presName="rootText" presStyleLbl="node2" presStyleIdx="0" presStyleCnt="4" custScaleX="72835" custScaleY="80216" custLinFactNeighborX="-73" custLinFactNeighborY="-224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062AC7D-39F3-4111-AECF-2628464C460E}" type="pres">
      <dgm:prSet presAssocID="{1DA4BBE2-0DDB-4655-891E-69592C9790D4}" presName="rootConnector" presStyleLbl="node2" presStyleIdx="0" presStyleCnt="4"/>
      <dgm:spPr/>
      <dgm:t>
        <a:bodyPr/>
        <a:lstStyle/>
        <a:p>
          <a:endParaRPr lang="nb-NO"/>
        </a:p>
      </dgm:t>
    </dgm:pt>
    <dgm:pt modelId="{5B26E291-F4E2-4AFC-971F-95FBA69BB6A6}" type="pres">
      <dgm:prSet presAssocID="{1DA4BBE2-0DDB-4655-891E-69592C9790D4}" presName="hierChild4" presStyleCnt="0"/>
      <dgm:spPr/>
      <dgm:t>
        <a:bodyPr/>
        <a:lstStyle/>
        <a:p>
          <a:endParaRPr lang="nb-NO"/>
        </a:p>
      </dgm:t>
    </dgm:pt>
    <dgm:pt modelId="{5C15A340-4E9E-46F2-8469-8E03BB56C1A2}" type="pres">
      <dgm:prSet presAssocID="{1DA4BBE2-0DDB-4655-891E-69592C9790D4}" presName="hierChild5" presStyleCnt="0"/>
      <dgm:spPr/>
      <dgm:t>
        <a:bodyPr/>
        <a:lstStyle/>
        <a:p>
          <a:endParaRPr lang="nb-NO"/>
        </a:p>
      </dgm:t>
    </dgm:pt>
    <dgm:pt modelId="{4EA1C971-A24B-4783-BC8E-0FEB708E5E6E}" type="pres">
      <dgm:prSet presAssocID="{9A73C25E-4132-462B-A415-1646DDF220C0}" presName="Name37" presStyleLbl="parChTrans1D2" presStyleIdx="1" presStyleCnt="5"/>
      <dgm:spPr/>
      <dgm:t>
        <a:bodyPr/>
        <a:lstStyle/>
        <a:p>
          <a:endParaRPr lang="nb-NO"/>
        </a:p>
      </dgm:t>
    </dgm:pt>
    <dgm:pt modelId="{B9397ED2-1016-4612-A915-3C9398EB9855}" type="pres">
      <dgm:prSet presAssocID="{051DE8D8-F32B-4EA6-A24F-4034AC256028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0D7CEC19-B7D5-4A47-A218-266A9F79E649}" type="pres">
      <dgm:prSet presAssocID="{051DE8D8-F32B-4EA6-A24F-4034AC256028}" presName="rootComposite" presStyleCnt="0"/>
      <dgm:spPr/>
      <dgm:t>
        <a:bodyPr/>
        <a:lstStyle/>
        <a:p>
          <a:endParaRPr lang="nb-NO"/>
        </a:p>
      </dgm:t>
    </dgm:pt>
    <dgm:pt modelId="{4D7659D4-D2F8-4353-9813-E663751ADE98}" type="pres">
      <dgm:prSet presAssocID="{051DE8D8-F32B-4EA6-A24F-4034AC256028}" presName="rootText" presStyleLbl="node2" presStyleIdx="1" presStyleCnt="4" custScaleX="74021" custScaleY="8068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127D643-4231-4376-959A-B6C5B4801A9F}" type="pres">
      <dgm:prSet presAssocID="{051DE8D8-F32B-4EA6-A24F-4034AC256028}" presName="rootConnector" presStyleLbl="node2" presStyleIdx="1" presStyleCnt="4"/>
      <dgm:spPr/>
      <dgm:t>
        <a:bodyPr/>
        <a:lstStyle/>
        <a:p>
          <a:endParaRPr lang="nb-NO"/>
        </a:p>
      </dgm:t>
    </dgm:pt>
    <dgm:pt modelId="{B5292ED5-D4E8-4D74-B0EE-87DAB283CE5C}" type="pres">
      <dgm:prSet presAssocID="{051DE8D8-F32B-4EA6-A24F-4034AC256028}" presName="hierChild4" presStyleCnt="0"/>
      <dgm:spPr/>
      <dgm:t>
        <a:bodyPr/>
        <a:lstStyle/>
        <a:p>
          <a:endParaRPr lang="nb-NO"/>
        </a:p>
      </dgm:t>
    </dgm:pt>
    <dgm:pt modelId="{C1453995-AB9C-4512-B468-0186E81CD3B5}" type="pres">
      <dgm:prSet presAssocID="{754FED7D-8C27-432E-9E22-91C29F93C18A}" presName="Name37" presStyleLbl="parChTrans1D3" presStyleIdx="0" presStyleCnt="2"/>
      <dgm:spPr/>
      <dgm:t>
        <a:bodyPr/>
        <a:lstStyle/>
        <a:p>
          <a:endParaRPr lang="nb-NO"/>
        </a:p>
      </dgm:t>
    </dgm:pt>
    <dgm:pt modelId="{7AF38E6F-6CC4-44C9-8C48-683E53739E83}" type="pres">
      <dgm:prSet presAssocID="{CF521574-9D4D-426E-8ABC-7B9C23A82D8D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34D4585C-1E8C-4AFB-854B-DAC84665071C}" type="pres">
      <dgm:prSet presAssocID="{CF521574-9D4D-426E-8ABC-7B9C23A82D8D}" presName="rootComposite" presStyleCnt="0"/>
      <dgm:spPr/>
      <dgm:t>
        <a:bodyPr/>
        <a:lstStyle/>
        <a:p>
          <a:endParaRPr lang="nb-NO"/>
        </a:p>
      </dgm:t>
    </dgm:pt>
    <dgm:pt modelId="{3EE28883-5D0E-4EFF-8E79-B320568CB918}" type="pres">
      <dgm:prSet presAssocID="{CF521574-9D4D-426E-8ABC-7B9C23A82D8D}" presName="rootText" presStyleLbl="node3" presStyleIdx="0" presStyleCnt="2" custScaleX="66594" custScaleY="77435" custLinFactNeighborX="-10290" custLinFactNeighborY="-1532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C471EE1-CC46-40A0-BB11-064484899511}" type="pres">
      <dgm:prSet presAssocID="{CF521574-9D4D-426E-8ABC-7B9C23A82D8D}" presName="rootConnector" presStyleLbl="node3" presStyleIdx="0" presStyleCnt="2"/>
      <dgm:spPr/>
      <dgm:t>
        <a:bodyPr/>
        <a:lstStyle/>
        <a:p>
          <a:endParaRPr lang="nb-NO"/>
        </a:p>
      </dgm:t>
    </dgm:pt>
    <dgm:pt modelId="{AFE44897-B4D1-4FC6-8424-AB7204A9C515}" type="pres">
      <dgm:prSet presAssocID="{CF521574-9D4D-426E-8ABC-7B9C23A82D8D}" presName="hierChild4" presStyleCnt="0"/>
      <dgm:spPr/>
      <dgm:t>
        <a:bodyPr/>
        <a:lstStyle/>
        <a:p>
          <a:endParaRPr lang="nb-NO"/>
        </a:p>
      </dgm:t>
    </dgm:pt>
    <dgm:pt modelId="{34F6F4FB-41D9-4955-9CAD-41DCAAA8E755}" type="pres">
      <dgm:prSet presAssocID="{CF521574-9D4D-426E-8ABC-7B9C23A82D8D}" presName="hierChild5" presStyleCnt="0"/>
      <dgm:spPr/>
      <dgm:t>
        <a:bodyPr/>
        <a:lstStyle/>
        <a:p>
          <a:endParaRPr lang="nb-NO"/>
        </a:p>
      </dgm:t>
    </dgm:pt>
    <dgm:pt modelId="{7F671067-760E-46C6-B065-DA69BAFA6B3F}" type="pres">
      <dgm:prSet presAssocID="{051DE8D8-F32B-4EA6-A24F-4034AC256028}" presName="hierChild5" presStyleCnt="0"/>
      <dgm:spPr/>
      <dgm:t>
        <a:bodyPr/>
        <a:lstStyle/>
        <a:p>
          <a:endParaRPr lang="nb-NO"/>
        </a:p>
      </dgm:t>
    </dgm:pt>
    <dgm:pt modelId="{2A8837FD-6474-4A65-8CB0-37B48BE7F26A}" type="pres">
      <dgm:prSet presAssocID="{E1F2ED8D-E1C2-4CD8-B737-EAB1F0466FA2}" presName="Name37" presStyleLbl="parChTrans1D2" presStyleIdx="2" presStyleCnt="5"/>
      <dgm:spPr/>
      <dgm:t>
        <a:bodyPr/>
        <a:lstStyle/>
        <a:p>
          <a:endParaRPr lang="nb-NO"/>
        </a:p>
      </dgm:t>
    </dgm:pt>
    <dgm:pt modelId="{22781559-3BDD-4C17-A933-AA5D072978DD}" type="pres">
      <dgm:prSet presAssocID="{A3E70AF7-C04C-4983-AE06-D29807C70C41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1F366A6C-DCD3-4438-80C7-1A37A05FCC71}" type="pres">
      <dgm:prSet presAssocID="{A3E70AF7-C04C-4983-AE06-D29807C70C41}" presName="rootComposite" presStyleCnt="0"/>
      <dgm:spPr/>
      <dgm:t>
        <a:bodyPr/>
        <a:lstStyle/>
        <a:p>
          <a:endParaRPr lang="nb-NO"/>
        </a:p>
      </dgm:t>
    </dgm:pt>
    <dgm:pt modelId="{33146EEB-4F87-4FB5-B188-F46BAE39F3C2}" type="pres">
      <dgm:prSet presAssocID="{A3E70AF7-C04C-4983-AE06-D29807C70C41}" presName="rootText" presStyleLbl="node2" presStyleIdx="2" presStyleCnt="4" custScaleX="74021" custScaleY="81044" custLinFactNeighborX="493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EE8F653-0F76-4346-A240-8E13F957EC3E}" type="pres">
      <dgm:prSet presAssocID="{A3E70AF7-C04C-4983-AE06-D29807C70C41}" presName="rootConnector" presStyleLbl="node2" presStyleIdx="2" presStyleCnt="4"/>
      <dgm:spPr/>
      <dgm:t>
        <a:bodyPr/>
        <a:lstStyle/>
        <a:p>
          <a:endParaRPr lang="nb-NO"/>
        </a:p>
      </dgm:t>
    </dgm:pt>
    <dgm:pt modelId="{4FB664F3-312E-4AE9-933D-6027F6ACA263}" type="pres">
      <dgm:prSet presAssocID="{A3E70AF7-C04C-4983-AE06-D29807C70C41}" presName="hierChild4" presStyleCnt="0"/>
      <dgm:spPr/>
      <dgm:t>
        <a:bodyPr/>
        <a:lstStyle/>
        <a:p>
          <a:endParaRPr lang="nb-NO"/>
        </a:p>
      </dgm:t>
    </dgm:pt>
    <dgm:pt modelId="{A19D9E0E-3940-424A-A16B-0AAEBBF367CD}" type="pres">
      <dgm:prSet presAssocID="{A3E70AF7-C04C-4983-AE06-D29807C70C41}" presName="hierChild5" presStyleCnt="0"/>
      <dgm:spPr/>
      <dgm:t>
        <a:bodyPr/>
        <a:lstStyle/>
        <a:p>
          <a:endParaRPr lang="nb-NO"/>
        </a:p>
      </dgm:t>
    </dgm:pt>
    <dgm:pt modelId="{0100AFA5-D7FA-440A-A3F4-CE71C1292BAA}" type="pres">
      <dgm:prSet presAssocID="{E9A215E0-FCDF-4B00-A368-7A187DF8CE37}" presName="Name37" presStyleLbl="parChTrans1D2" presStyleIdx="3" presStyleCnt="5"/>
      <dgm:spPr/>
      <dgm:t>
        <a:bodyPr/>
        <a:lstStyle/>
        <a:p>
          <a:endParaRPr lang="nb-NO"/>
        </a:p>
      </dgm:t>
    </dgm:pt>
    <dgm:pt modelId="{4958145B-5F89-4141-9D7E-8338E377651A}" type="pres">
      <dgm:prSet presAssocID="{1AD7724E-789E-49E9-BA7B-08683AE75F27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CC49795F-3328-41A3-AD2B-598D2D2CDC29}" type="pres">
      <dgm:prSet presAssocID="{1AD7724E-789E-49E9-BA7B-08683AE75F27}" presName="rootComposite" presStyleCnt="0"/>
      <dgm:spPr/>
      <dgm:t>
        <a:bodyPr/>
        <a:lstStyle/>
        <a:p>
          <a:endParaRPr lang="nb-NO"/>
        </a:p>
      </dgm:t>
    </dgm:pt>
    <dgm:pt modelId="{3CE7F628-AB60-45E8-A736-F4E0EC4FF381}" type="pres">
      <dgm:prSet presAssocID="{1AD7724E-789E-49E9-BA7B-08683AE75F27}" presName="rootText" presStyleLbl="node2" presStyleIdx="3" presStyleCnt="4" custScaleX="74021" custScaleY="81525" custLinFactNeighborX="1161" custLinFactNeighborY="-232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3469A04-20A7-45D7-9A39-1041BE6EBA95}" type="pres">
      <dgm:prSet presAssocID="{1AD7724E-789E-49E9-BA7B-08683AE75F27}" presName="rootConnector" presStyleLbl="node2" presStyleIdx="3" presStyleCnt="4"/>
      <dgm:spPr/>
      <dgm:t>
        <a:bodyPr/>
        <a:lstStyle/>
        <a:p>
          <a:endParaRPr lang="nb-NO"/>
        </a:p>
      </dgm:t>
    </dgm:pt>
    <dgm:pt modelId="{2CCFCE91-6A30-4AED-8314-F5CC68E7B573}" type="pres">
      <dgm:prSet presAssocID="{1AD7724E-789E-49E9-BA7B-08683AE75F27}" presName="hierChild4" presStyleCnt="0"/>
      <dgm:spPr/>
      <dgm:t>
        <a:bodyPr/>
        <a:lstStyle/>
        <a:p>
          <a:endParaRPr lang="nb-NO"/>
        </a:p>
      </dgm:t>
    </dgm:pt>
    <dgm:pt modelId="{2664079E-AE6C-482C-861A-C5F05F797D83}" type="pres">
      <dgm:prSet presAssocID="{9F415DEC-FE56-4478-B228-0803DD5B81D1}" presName="Name37" presStyleLbl="parChTrans1D3" presStyleIdx="1" presStyleCnt="2"/>
      <dgm:spPr/>
      <dgm:t>
        <a:bodyPr/>
        <a:lstStyle/>
        <a:p>
          <a:endParaRPr lang="nb-NO"/>
        </a:p>
      </dgm:t>
    </dgm:pt>
    <dgm:pt modelId="{9BAC3B65-1A0C-470F-8418-4EECE62E4AA0}" type="pres">
      <dgm:prSet presAssocID="{A442FBD0-9B3C-4E37-97D5-4BEDEAF281B5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C492617E-5D8B-45F6-83D3-9FAA2FE64599}" type="pres">
      <dgm:prSet presAssocID="{A442FBD0-9B3C-4E37-97D5-4BEDEAF281B5}" presName="rootComposite" presStyleCnt="0"/>
      <dgm:spPr/>
      <dgm:t>
        <a:bodyPr/>
        <a:lstStyle/>
        <a:p>
          <a:endParaRPr lang="nb-NO"/>
        </a:p>
      </dgm:t>
    </dgm:pt>
    <dgm:pt modelId="{E1A03991-3BF0-4537-872D-BE24F80031BE}" type="pres">
      <dgm:prSet presAssocID="{A442FBD0-9B3C-4E37-97D5-4BEDEAF281B5}" presName="rootText" presStyleLbl="node3" presStyleIdx="1" presStyleCnt="2" custScaleX="66896" custScaleY="119899" custLinFactNeighborX="-9957" custLinFactNeighborY="-7407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72A2948-AFB8-4BD9-B9FA-0136F2B9ECDB}" type="pres">
      <dgm:prSet presAssocID="{A442FBD0-9B3C-4E37-97D5-4BEDEAF281B5}" presName="rootConnector" presStyleLbl="node3" presStyleIdx="1" presStyleCnt="2"/>
      <dgm:spPr/>
      <dgm:t>
        <a:bodyPr/>
        <a:lstStyle/>
        <a:p>
          <a:endParaRPr lang="nb-NO"/>
        </a:p>
      </dgm:t>
    </dgm:pt>
    <dgm:pt modelId="{0E537A2F-9DB0-473F-AD62-F9CC05C76063}" type="pres">
      <dgm:prSet presAssocID="{A442FBD0-9B3C-4E37-97D5-4BEDEAF281B5}" presName="hierChild4" presStyleCnt="0"/>
      <dgm:spPr/>
      <dgm:t>
        <a:bodyPr/>
        <a:lstStyle/>
        <a:p>
          <a:endParaRPr lang="nb-NO"/>
        </a:p>
      </dgm:t>
    </dgm:pt>
    <dgm:pt modelId="{F0570186-9F5B-4559-A52E-E2E3C09D63DD}" type="pres">
      <dgm:prSet presAssocID="{A442FBD0-9B3C-4E37-97D5-4BEDEAF281B5}" presName="hierChild5" presStyleCnt="0"/>
      <dgm:spPr/>
      <dgm:t>
        <a:bodyPr/>
        <a:lstStyle/>
        <a:p>
          <a:endParaRPr lang="nb-NO"/>
        </a:p>
      </dgm:t>
    </dgm:pt>
    <dgm:pt modelId="{B8268A25-E1C4-405C-9B2F-A0C8EF60875E}" type="pres">
      <dgm:prSet presAssocID="{1AD7724E-789E-49E9-BA7B-08683AE75F27}" presName="hierChild5" presStyleCnt="0"/>
      <dgm:spPr/>
      <dgm:t>
        <a:bodyPr/>
        <a:lstStyle/>
        <a:p>
          <a:endParaRPr lang="nb-NO"/>
        </a:p>
      </dgm:t>
    </dgm:pt>
    <dgm:pt modelId="{AD24EFD9-16DD-48D2-A06D-78884AAA184F}" type="pres">
      <dgm:prSet presAssocID="{51545F65-ACB3-4F0D-985C-09AB570C1466}" presName="hierChild3" presStyleCnt="0"/>
      <dgm:spPr/>
      <dgm:t>
        <a:bodyPr/>
        <a:lstStyle/>
        <a:p>
          <a:endParaRPr lang="nb-NO"/>
        </a:p>
      </dgm:t>
    </dgm:pt>
    <dgm:pt modelId="{3250B721-94EE-4209-8D82-7125916285A4}" type="pres">
      <dgm:prSet presAssocID="{D47D2AA0-23AB-41A6-9655-6311150D2B1F}" presName="Name111" presStyleLbl="parChTrans1D2" presStyleIdx="4" presStyleCnt="5"/>
      <dgm:spPr/>
      <dgm:t>
        <a:bodyPr/>
        <a:lstStyle/>
        <a:p>
          <a:endParaRPr lang="nb-NO"/>
        </a:p>
      </dgm:t>
    </dgm:pt>
    <dgm:pt modelId="{F7F3FAA5-5809-463B-A960-EFE3B24F1D11}" type="pres">
      <dgm:prSet presAssocID="{6BB9E984-E2CF-4045-9222-6EDE46BA428A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1C3BEA41-C5F1-4877-AE0D-EF73E11B3CEB}" type="pres">
      <dgm:prSet presAssocID="{6BB9E984-E2CF-4045-9222-6EDE46BA428A}" presName="rootComposite3" presStyleCnt="0"/>
      <dgm:spPr/>
      <dgm:t>
        <a:bodyPr/>
        <a:lstStyle/>
        <a:p>
          <a:endParaRPr lang="nb-NO"/>
        </a:p>
      </dgm:t>
    </dgm:pt>
    <dgm:pt modelId="{A5EC1E15-A5A8-4390-ACA1-2E4A64B9F5FF}" type="pres">
      <dgm:prSet presAssocID="{6BB9E984-E2CF-4045-9222-6EDE46BA428A}" presName="rootText3" presStyleLbl="asst1" presStyleIdx="0" presStyleCnt="1" custScaleX="74337" custScaleY="6168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035CC92-1FED-4AC1-83AF-37547AF13C11}" type="pres">
      <dgm:prSet presAssocID="{6BB9E984-E2CF-4045-9222-6EDE46BA428A}" presName="rootConnector3" presStyleLbl="asst1" presStyleIdx="0" presStyleCnt="1"/>
      <dgm:spPr/>
      <dgm:t>
        <a:bodyPr/>
        <a:lstStyle/>
        <a:p>
          <a:endParaRPr lang="nb-NO"/>
        </a:p>
      </dgm:t>
    </dgm:pt>
    <dgm:pt modelId="{42D03903-75F1-47DF-A42A-3C6416B5F4EC}" type="pres">
      <dgm:prSet presAssocID="{6BB9E984-E2CF-4045-9222-6EDE46BA428A}" presName="hierChild6" presStyleCnt="0"/>
      <dgm:spPr/>
      <dgm:t>
        <a:bodyPr/>
        <a:lstStyle/>
        <a:p>
          <a:endParaRPr lang="nb-NO"/>
        </a:p>
      </dgm:t>
    </dgm:pt>
    <dgm:pt modelId="{5CE18684-FD69-45F0-8608-27399D89AFFD}" type="pres">
      <dgm:prSet presAssocID="{6BB9E984-E2CF-4045-9222-6EDE46BA428A}" presName="hierChild7" presStyleCnt="0"/>
      <dgm:spPr/>
      <dgm:t>
        <a:bodyPr/>
        <a:lstStyle/>
        <a:p>
          <a:endParaRPr lang="nb-NO"/>
        </a:p>
      </dgm:t>
    </dgm:pt>
  </dgm:ptLst>
  <dgm:cxnLst>
    <dgm:cxn modelId="{39DBC053-4DF3-4241-ABAB-19FFD8465DE0}" srcId="{51545F65-ACB3-4F0D-985C-09AB570C1466}" destId="{051DE8D8-F32B-4EA6-A24F-4034AC256028}" srcOrd="1" destOrd="0" parTransId="{9A73C25E-4132-462B-A415-1646DDF220C0}" sibTransId="{4E1056C4-955F-48C9-99F9-922389557C5E}"/>
    <dgm:cxn modelId="{C6CE927D-0A97-4FC3-BD53-9A74F74DD5E6}" type="presOf" srcId="{A3E70AF7-C04C-4983-AE06-D29807C70C41}" destId="{33146EEB-4F87-4FB5-B188-F46BAE39F3C2}" srcOrd="0" destOrd="0" presId="urn:microsoft.com/office/officeart/2005/8/layout/orgChart1"/>
    <dgm:cxn modelId="{EFDBE66F-B314-49E1-8AB7-9C48CE5192DE}" type="presOf" srcId="{A442FBD0-9B3C-4E37-97D5-4BEDEAF281B5}" destId="{E1A03991-3BF0-4537-872D-BE24F80031BE}" srcOrd="0" destOrd="0" presId="urn:microsoft.com/office/officeart/2005/8/layout/orgChart1"/>
    <dgm:cxn modelId="{1276A60E-6DED-4193-9D8F-4AEDB80C7A88}" type="presOf" srcId="{A3E70AF7-C04C-4983-AE06-D29807C70C41}" destId="{7EE8F653-0F76-4346-A240-8E13F957EC3E}" srcOrd="1" destOrd="0" presId="urn:microsoft.com/office/officeart/2005/8/layout/orgChart1"/>
    <dgm:cxn modelId="{2CD720CD-BF7E-483F-B5C4-19D995C5D509}" type="presOf" srcId="{1DA4BBE2-0DDB-4655-891E-69592C9790D4}" destId="{A062AC7D-39F3-4111-AECF-2628464C460E}" srcOrd="1" destOrd="0" presId="urn:microsoft.com/office/officeart/2005/8/layout/orgChart1"/>
    <dgm:cxn modelId="{8B2324BC-D671-4E95-85BD-D2DCC0ED988A}" type="presOf" srcId="{6BB9E984-E2CF-4045-9222-6EDE46BA428A}" destId="{7035CC92-1FED-4AC1-83AF-37547AF13C11}" srcOrd="1" destOrd="0" presId="urn:microsoft.com/office/officeart/2005/8/layout/orgChart1"/>
    <dgm:cxn modelId="{D95A6E65-9F05-47B1-ABD0-6B7841147218}" type="presOf" srcId="{51545F65-ACB3-4F0D-985C-09AB570C1466}" destId="{BEC8C7BE-56E4-4826-AFF5-85C0382E6FB6}" srcOrd="0" destOrd="0" presId="urn:microsoft.com/office/officeart/2005/8/layout/orgChart1"/>
    <dgm:cxn modelId="{6CF1808F-9F16-49AC-9D05-99799268ED4D}" type="presOf" srcId="{051DE8D8-F32B-4EA6-A24F-4034AC256028}" destId="{4D7659D4-D2F8-4353-9813-E663751ADE98}" srcOrd="0" destOrd="0" presId="urn:microsoft.com/office/officeart/2005/8/layout/orgChart1"/>
    <dgm:cxn modelId="{683BF181-9D54-4A50-963E-7863AE1B9662}" type="presOf" srcId="{CF521574-9D4D-426E-8ABC-7B9C23A82D8D}" destId="{3EE28883-5D0E-4EFF-8E79-B320568CB918}" srcOrd="0" destOrd="0" presId="urn:microsoft.com/office/officeart/2005/8/layout/orgChart1"/>
    <dgm:cxn modelId="{FEDA9596-16E6-4390-9121-78408EDEB397}" type="presOf" srcId="{5E6025C1-3DCF-4F73-B058-3AC72A069749}" destId="{E65CA449-6FB6-455B-ABD3-1E425D4192A4}" srcOrd="0" destOrd="0" presId="urn:microsoft.com/office/officeart/2005/8/layout/orgChart1"/>
    <dgm:cxn modelId="{6516E1C1-629E-4943-B8B7-63CFAE83978F}" type="presOf" srcId="{9A73C25E-4132-462B-A415-1646DDF220C0}" destId="{4EA1C971-A24B-4783-BC8E-0FEB708E5E6E}" srcOrd="0" destOrd="0" presId="urn:microsoft.com/office/officeart/2005/8/layout/orgChart1"/>
    <dgm:cxn modelId="{3AFFBF42-F2A9-49EF-8E98-8DD73975052A}" type="presOf" srcId="{6BB9E984-E2CF-4045-9222-6EDE46BA428A}" destId="{A5EC1E15-A5A8-4390-ACA1-2E4A64B9F5FF}" srcOrd="0" destOrd="0" presId="urn:microsoft.com/office/officeart/2005/8/layout/orgChart1"/>
    <dgm:cxn modelId="{490CB45F-5C1C-4CA8-BAA4-0AEA13A17143}" srcId="{51545F65-ACB3-4F0D-985C-09AB570C1466}" destId="{A3E70AF7-C04C-4983-AE06-D29807C70C41}" srcOrd="2" destOrd="0" parTransId="{E1F2ED8D-E1C2-4CD8-B737-EAB1F0466FA2}" sibTransId="{5EA982B7-DFF4-42BB-ACFC-E1BF059E8269}"/>
    <dgm:cxn modelId="{09C3281B-D009-4F4D-97B5-1A76E5FD33E6}" type="presOf" srcId="{E1F2ED8D-E1C2-4CD8-B737-EAB1F0466FA2}" destId="{2A8837FD-6474-4A65-8CB0-37B48BE7F26A}" srcOrd="0" destOrd="0" presId="urn:microsoft.com/office/officeart/2005/8/layout/orgChart1"/>
    <dgm:cxn modelId="{407D3D97-6C81-4CB2-82A5-A904AD19F1D7}" type="presOf" srcId="{E9A215E0-FCDF-4B00-A368-7A187DF8CE37}" destId="{0100AFA5-D7FA-440A-A3F4-CE71C1292BAA}" srcOrd="0" destOrd="0" presId="urn:microsoft.com/office/officeart/2005/8/layout/orgChart1"/>
    <dgm:cxn modelId="{272D30BA-C1C8-4C74-B4C6-0631B1B1D864}" type="presOf" srcId="{051DE8D8-F32B-4EA6-A24F-4034AC256028}" destId="{D127D643-4231-4376-959A-B6C5B4801A9F}" srcOrd="1" destOrd="0" presId="urn:microsoft.com/office/officeart/2005/8/layout/orgChart1"/>
    <dgm:cxn modelId="{2871DBF0-19CE-4A9F-BB17-AA4EAFFCD2FF}" type="presOf" srcId="{9F415DEC-FE56-4478-B228-0803DD5B81D1}" destId="{2664079E-AE6C-482C-861A-C5F05F797D83}" srcOrd="0" destOrd="0" presId="urn:microsoft.com/office/officeart/2005/8/layout/orgChart1"/>
    <dgm:cxn modelId="{85BE11C9-4856-4B50-A72B-C72AB49BEA6F}" type="presOf" srcId="{D47D2AA0-23AB-41A6-9655-6311150D2B1F}" destId="{3250B721-94EE-4209-8D82-7125916285A4}" srcOrd="0" destOrd="0" presId="urn:microsoft.com/office/officeart/2005/8/layout/orgChart1"/>
    <dgm:cxn modelId="{27CCADA4-68A9-48FF-B510-BA99E521DFC0}" srcId="{51545F65-ACB3-4F0D-985C-09AB570C1466}" destId="{1AD7724E-789E-49E9-BA7B-08683AE75F27}" srcOrd="3" destOrd="0" parTransId="{E9A215E0-FCDF-4B00-A368-7A187DF8CE37}" sibTransId="{47A3322B-0CBD-4367-8296-7A9E0CC42B37}"/>
    <dgm:cxn modelId="{DD427D41-62CD-41F9-8AAD-E2ED1277E8AB}" type="presOf" srcId="{CF521574-9D4D-426E-8ABC-7B9C23A82D8D}" destId="{8C471EE1-CC46-40A0-BB11-064484899511}" srcOrd="1" destOrd="0" presId="urn:microsoft.com/office/officeart/2005/8/layout/orgChart1"/>
    <dgm:cxn modelId="{0C0557E3-8DE9-4A59-AD0E-3C8E50296D23}" type="presOf" srcId="{1AD7724E-789E-49E9-BA7B-08683AE75F27}" destId="{B3469A04-20A7-45D7-9A39-1041BE6EBA95}" srcOrd="1" destOrd="0" presId="urn:microsoft.com/office/officeart/2005/8/layout/orgChart1"/>
    <dgm:cxn modelId="{B43EF526-4A97-4D01-8936-5E70F0D4B48A}" type="presOf" srcId="{754FED7D-8C27-432E-9E22-91C29F93C18A}" destId="{C1453995-AB9C-4512-B468-0186E81CD3B5}" srcOrd="0" destOrd="0" presId="urn:microsoft.com/office/officeart/2005/8/layout/orgChart1"/>
    <dgm:cxn modelId="{C12CD80F-0037-434C-BB68-EAB4AF2785F7}" srcId="{5E6025C1-3DCF-4F73-B058-3AC72A069749}" destId="{51545F65-ACB3-4F0D-985C-09AB570C1466}" srcOrd="0" destOrd="0" parTransId="{D64FE603-6BF7-4163-A391-58FFBAB947BF}" sibTransId="{AC0B03EC-F814-4CCB-9192-6B421F445521}"/>
    <dgm:cxn modelId="{56F6622F-3F0E-491D-9544-5DFDBA244B27}" srcId="{051DE8D8-F32B-4EA6-A24F-4034AC256028}" destId="{CF521574-9D4D-426E-8ABC-7B9C23A82D8D}" srcOrd="0" destOrd="0" parTransId="{754FED7D-8C27-432E-9E22-91C29F93C18A}" sibTransId="{27180B03-0DDC-438D-B710-3F7DA4E11A45}"/>
    <dgm:cxn modelId="{9DBC31B6-7D3F-4515-8E16-D9D30C287F34}" srcId="{51545F65-ACB3-4F0D-985C-09AB570C1466}" destId="{6BB9E984-E2CF-4045-9222-6EDE46BA428A}" srcOrd="4" destOrd="0" parTransId="{D47D2AA0-23AB-41A6-9655-6311150D2B1F}" sibTransId="{9F7AE33E-B598-45CD-BFF9-B78FA62B7603}"/>
    <dgm:cxn modelId="{78960CCD-F9F0-4629-B781-2F40DBCF8C43}" srcId="{1AD7724E-789E-49E9-BA7B-08683AE75F27}" destId="{A442FBD0-9B3C-4E37-97D5-4BEDEAF281B5}" srcOrd="0" destOrd="0" parTransId="{9F415DEC-FE56-4478-B228-0803DD5B81D1}" sibTransId="{07FF6A1E-CE3A-4E3A-9255-904E4AB37422}"/>
    <dgm:cxn modelId="{65118920-32E5-4CB7-8FD1-6DA9C04E6F44}" type="presOf" srcId="{1AD7724E-789E-49E9-BA7B-08683AE75F27}" destId="{3CE7F628-AB60-45E8-A736-F4E0EC4FF381}" srcOrd="0" destOrd="0" presId="urn:microsoft.com/office/officeart/2005/8/layout/orgChart1"/>
    <dgm:cxn modelId="{0D4418E0-3A26-4296-9D93-AE8F363DAF6F}" type="presOf" srcId="{51545F65-ACB3-4F0D-985C-09AB570C1466}" destId="{D4A60DCB-3341-42E1-84EC-17AE68369BB8}" srcOrd="1" destOrd="0" presId="urn:microsoft.com/office/officeart/2005/8/layout/orgChart1"/>
    <dgm:cxn modelId="{A001D0D6-02D0-43C0-A315-AD7FC6774CF2}" srcId="{51545F65-ACB3-4F0D-985C-09AB570C1466}" destId="{1DA4BBE2-0DDB-4655-891E-69592C9790D4}" srcOrd="0" destOrd="0" parTransId="{A60AD658-A1F9-4206-9551-8EEB453BF8F8}" sibTransId="{260AD264-5597-410D-84A0-8DE898A8E30A}"/>
    <dgm:cxn modelId="{7DDE7A51-B4B3-4A06-A3CA-95FA5FC3484F}" type="presOf" srcId="{1DA4BBE2-0DDB-4655-891E-69592C9790D4}" destId="{631ADFCD-C20F-4D11-B542-81FFEF27CB77}" srcOrd="0" destOrd="0" presId="urn:microsoft.com/office/officeart/2005/8/layout/orgChart1"/>
    <dgm:cxn modelId="{2005A615-CD96-4087-AA28-DD4A74BA9E80}" type="presOf" srcId="{A60AD658-A1F9-4206-9551-8EEB453BF8F8}" destId="{80C1CCEE-A2D9-456C-957C-8C9C6B04B61F}" srcOrd="0" destOrd="0" presId="urn:microsoft.com/office/officeart/2005/8/layout/orgChart1"/>
    <dgm:cxn modelId="{5C8DB7C1-92F1-4F41-8A5A-FEA81E3A7DFA}" type="presOf" srcId="{A442FBD0-9B3C-4E37-97D5-4BEDEAF281B5}" destId="{C72A2948-AFB8-4BD9-B9FA-0136F2B9ECDB}" srcOrd="1" destOrd="0" presId="urn:microsoft.com/office/officeart/2005/8/layout/orgChart1"/>
    <dgm:cxn modelId="{88325020-4ED2-47B3-8257-2D052F04E4ED}" type="presParOf" srcId="{E65CA449-6FB6-455B-ABD3-1E425D4192A4}" destId="{48FF0D31-D436-4307-BFB4-183914075159}" srcOrd="0" destOrd="0" presId="urn:microsoft.com/office/officeart/2005/8/layout/orgChart1"/>
    <dgm:cxn modelId="{E3F3DDBA-BDD8-4AE8-B3C9-547022C0F350}" type="presParOf" srcId="{48FF0D31-D436-4307-BFB4-183914075159}" destId="{4DFCBFB4-62E7-453A-9D33-A7654EFC2C6E}" srcOrd="0" destOrd="0" presId="urn:microsoft.com/office/officeart/2005/8/layout/orgChart1"/>
    <dgm:cxn modelId="{B8EFC8F2-1791-422B-B087-CDB32CC30040}" type="presParOf" srcId="{4DFCBFB4-62E7-453A-9D33-A7654EFC2C6E}" destId="{BEC8C7BE-56E4-4826-AFF5-85C0382E6FB6}" srcOrd="0" destOrd="0" presId="urn:microsoft.com/office/officeart/2005/8/layout/orgChart1"/>
    <dgm:cxn modelId="{DC398A60-F1F3-4774-B6C5-9E5808A077E0}" type="presParOf" srcId="{4DFCBFB4-62E7-453A-9D33-A7654EFC2C6E}" destId="{D4A60DCB-3341-42E1-84EC-17AE68369BB8}" srcOrd="1" destOrd="0" presId="urn:microsoft.com/office/officeart/2005/8/layout/orgChart1"/>
    <dgm:cxn modelId="{05CC1F32-F2E6-481B-8E8C-CEDB98CE59DB}" type="presParOf" srcId="{48FF0D31-D436-4307-BFB4-183914075159}" destId="{5C4E7C1D-7976-41FF-846B-4C5E418C0471}" srcOrd="1" destOrd="0" presId="urn:microsoft.com/office/officeart/2005/8/layout/orgChart1"/>
    <dgm:cxn modelId="{F5CD3789-85BF-47AB-BAF7-28AC270E9A69}" type="presParOf" srcId="{5C4E7C1D-7976-41FF-846B-4C5E418C0471}" destId="{80C1CCEE-A2D9-456C-957C-8C9C6B04B61F}" srcOrd="0" destOrd="0" presId="urn:microsoft.com/office/officeart/2005/8/layout/orgChart1"/>
    <dgm:cxn modelId="{86DB6990-45F4-438F-974D-7CA1375341C5}" type="presParOf" srcId="{5C4E7C1D-7976-41FF-846B-4C5E418C0471}" destId="{CF228E4D-EAFD-4353-9F31-05EFDE6585C1}" srcOrd="1" destOrd="0" presId="urn:microsoft.com/office/officeart/2005/8/layout/orgChart1"/>
    <dgm:cxn modelId="{B4472D24-0F22-44D1-8801-E16BC3603B24}" type="presParOf" srcId="{CF228E4D-EAFD-4353-9F31-05EFDE6585C1}" destId="{C902455E-A455-4B11-8DB9-4EB02BFC9E62}" srcOrd="0" destOrd="0" presId="urn:microsoft.com/office/officeart/2005/8/layout/orgChart1"/>
    <dgm:cxn modelId="{0B3139D2-0E2C-4FC9-BD74-397667D2A67D}" type="presParOf" srcId="{C902455E-A455-4B11-8DB9-4EB02BFC9E62}" destId="{631ADFCD-C20F-4D11-B542-81FFEF27CB77}" srcOrd="0" destOrd="0" presId="urn:microsoft.com/office/officeart/2005/8/layout/orgChart1"/>
    <dgm:cxn modelId="{C358DB8C-7356-4680-A607-0B42226CA989}" type="presParOf" srcId="{C902455E-A455-4B11-8DB9-4EB02BFC9E62}" destId="{A062AC7D-39F3-4111-AECF-2628464C460E}" srcOrd="1" destOrd="0" presId="urn:microsoft.com/office/officeart/2005/8/layout/orgChart1"/>
    <dgm:cxn modelId="{B1B112F8-C6DB-41F8-B295-4C07F25D4193}" type="presParOf" srcId="{CF228E4D-EAFD-4353-9F31-05EFDE6585C1}" destId="{5B26E291-F4E2-4AFC-971F-95FBA69BB6A6}" srcOrd="1" destOrd="0" presId="urn:microsoft.com/office/officeart/2005/8/layout/orgChart1"/>
    <dgm:cxn modelId="{15927A74-3D8C-4A41-A56D-755E2C18A2D4}" type="presParOf" srcId="{CF228E4D-EAFD-4353-9F31-05EFDE6585C1}" destId="{5C15A340-4E9E-46F2-8469-8E03BB56C1A2}" srcOrd="2" destOrd="0" presId="urn:microsoft.com/office/officeart/2005/8/layout/orgChart1"/>
    <dgm:cxn modelId="{C3EF0073-F24A-478C-A6D1-52845DB4DAC3}" type="presParOf" srcId="{5C4E7C1D-7976-41FF-846B-4C5E418C0471}" destId="{4EA1C971-A24B-4783-BC8E-0FEB708E5E6E}" srcOrd="2" destOrd="0" presId="urn:microsoft.com/office/officeart/2005/8/layout/orgChart1"/>
    <dgm:cxn modelId="{16A6B693-217E-4AAD-986C-DC02EE067042}" type="presParOf" srcId="{5C4E7C1D-7976-41FF-846B-4C5E418C0471}" destId="{B9397ED2-1016-4612-A915-3C9398EB9855}" srcOrd="3" destOrd="0" presId="urn:microsoft.com/office/officeart/2005/8/layout/orgChart1"/>
    <dgm:cxn modelId="{70B504C5-8B98-40C6-AE13-A0EF0C400F5D}" type="presParOf" srcId="{B9397ED2-1016-4612-A915-3C9398EB9855}" destId="{0D7CEC19-B7D5-4A47-A218-266A9F79E649}" srcOrd="0" destOrd="0" presId="urn:microsoft.com/office/officeart/2005/8/layout/orgChart1"/>
    <dgm:cxn modelId="{061330D5-DFDC-4B94-9BB1-B67E913A29FE}" type="presParOf" srcId="{0D7CEC19-B7D5-4A47-A218-266A9F79E649}" destId="{4D7659D4-D2F8-4353-9813-E663751ADE98}" srcOrd="0" destOrd="0" presId="urn:microsoft.com/office/officeart/2005/8/layout/orgChart1"/>
    <dgm:cxn modelId="{F8FC0BA8-D160-4986-9FF3-CF1E5FFC733B}" type="presParOf" srcId="{0D7CEC19-B7D5-4A47-A218-266A9F79E649}" destId="{D127D643-4231-4376-959A-B6C5B4801A9F}" srcOrd="1" destOrd="0" presId="urn:microsoft.com/office/officeart/2005/8/layout/orgChart1"/>
    <dgm:cxn modelId="{5F631A5E-A1BC-44C5-8AF9-07F0B89D0A20}" type="presParOf" srcId="{B9397ED2-1016-4612-A915-3C9398EB9855}" destId="{B5292ED5-D4E8-4D74-B0EE-87DAB283CE5C}" srcOrd="1" destOrd="0" presId="urn:microsoft.com/office/officeart/2005/8/layout/orgChart1"/>
    <dgm:cxn modelId="{F29A08C6-4892-4C6F-AB74-EF367C86C9A0}" type="presParOf" srcId="{B5292ED5-D4E8-4D74-B0EE-87DAB283CE5C}" destId="{C1453995-AB9C-4512-B468-0186E81CD3B5}" srcOrd="0" destOrd="0" presId="urn:microsoft.com/office/officeart/2005/8/layout/orgChart1"/>
    <dgm:cxn modelId="{17579269-BA01-4A75-BAD1-964CB9A42AF3}" type="presParOf" srcId="{B5292ED5-D4E8-4D74-B0EE-87DAB283CE5C}" destId="{7AF38E6F-6CC4-44C9-8C48-683E53739E83}" srcOrd="1" destOrd="0" presId="urn:microsoft.com/office/officeart/2005/8/layout/orgChart1"/>
    <dgm:cxn modelId="{96A639EB-0E2C-4D1E-86D2-FAB0FA505C08}" type="presParOf" srcId="{7AF38E6F-6CC4-44C9-8C48-683E53739E83}" destId="{34D4585C-1E8C-4AFB-854B-DAC84665071C}" srcOrd="0" destOrd="0" presId="urn:microsoft.com/office/officeart/2005/8/layout/orgChart1"/>
    <dgm:cxn modelId="{50585EA9-49B7-4B67-AA75-58479B32EAD3}" type="presParOf" srcId="{34D4585C-1E8C-4AFB-854B-DAC84665071C}" destId="{3EE28883-5D0E-4EFF-8E79-B320568CB918}" srcOrd="0" destOrd="0" presId="urn:microsoft.com/office/officeart/2005/8/layout/orgChart1"/>
    <dgm:cxn modelId="{977A40AE-59F9-4F12-AF9C-7A065DDB3670}" type="presParOf" srcId="{34D4585C-1E8C-4AFB-854B-DAC84665071C}" destId="{8C471EE1-CC46-40A0-BB11-064484899511}" srcOrd="1" destOrd="0" presId="urn:microsoft.com/office/officeart/2005/8/layout/orgChart1"/>
    <dgm:cxn modelId="{261CB78F-F480-4582-806C-9BB2221FAF22}" type="presParOf" srcId="{7AF38E6F-6CC4-44C9-8C48-683E53739E83}" destId="{AFE44897-B4D1-4FC6-8424-AB7204A9C515}" srcOrd="1" destOrd="0" presId="urn:microsoft.com/office/officeart/2005/8/layout/orgChart1"/>
    <dgm:cxn modelId="{C39D77AB-A28C-4648-B82B-5FB258960167}" type="presParOf" srcId="{7AF38E6F-6CC4-44C9-8C48-683E53739E83}" destId="{34F6F4FB-41D9-4955-9CAD-41DCAAA8E755}" srcOrd="2" destOrd="0" presId="urn:microsoft.com/office/officeart/2005/8/layout/orgChart1"/>
    <dgm:cxn modelId="{47722C92-B74A-44E4-98B2-C7BB81499500}" type="presParOf" srcId="{B9397ED2-1016-4612-A915-3C9398EB9855}" destId="{7F671067-760E-46C6-B065-DA69BAFA6B3F}" srcOrd="2" destOrd="0" presId="urn:microsoft.com/office/officeart/2005/8/layout/orgChart1"/>
    <dgm:cxn modelId="{6DEED0C0-2A09-4222-B1B9-A4F2B6BA3BAA}" type="presParOf" srcId="{5C4E7C1D-7976-41FF-846B-4C5E418C0471}" destId="{2A8837FD-6474-4A65-8CB0-37B48BE7F26A}" srcOrd="4" destOrd="0" presId="urn:microsoft.com/office/officeart/2005/8/layout/orgChart1"/>
    <dgm:cxn modelId="{9B81792A-1327-4E90-AC11-AC00E1C55DE0}" type="presParOf" srcId="{5C4E7C1D-7976-41FF-846B-4C5E418C0471}" destId="{22781559-3BDD-4C17-A933-AA5D072978DD}" srcOrd="5" destOrd="0" presId="urn:microsoft.com/office/officeart/2005/8/layout/orgChart1"/>
    <dgm:cxn modelId="{0F529259-1633-4079-A4F0-7172FA2701E0}" type="presParOf" srcId="{22781559-3BDD-4C17-A933-AA5D072978DD}" destId="{1F366A6C-DCD3-4438-80C7-1A37A05FCC71}" srcOrd="0" destOrd="0" presId="urn:microsoft.com/office/officeart/2005/8/layout/orgChart1"/>
    <dgm:cxn modelId="{4036696F-18DA-4BA6-949F-EA38D8D94CCE}" type="presParOf" srcId="{1F366A6C-DCD3-4438-80C7-1A37A05FCC71}" destId="{33146EEB-4F87-4FB5-B188-F46BAE39F3C2}" srcOrd="0" destOrd="0" presId="urn:microsoft.com/office/officeart/2005/8/layout/orgChart1"/>
    <dgm:cxn modelId="{4FFDE3E4-68B9-4F15-A823-626F3CCDDE32}" type="presParOf" srcId="{1F366A6C-DCD3-4438-80C7-1A37A05FCC71}" destId="{7EE8F653-0F76-4346-A240-8E13F957EC3E}" srcOrd="1" destOrd="0" presId="urn:microsoft.com/office/officeart/2005/8/layout/orgChart1"/>
    <dgm:cxn modelId="{7E8EBA0E-BD62-4DC4-AF5D-989587FA3DD2}" type="presParOf" srcId="{22781559-3BDD-4C17-A933-AA5D072978DD}" destId="{4FB664F3-312E-4AE9-933D-6027F6ACA263}" srcOrd="1" destOrd="0" presId="urn:microsoft.com/office/officeart/2005/8/layout/orgChart1"/>
    <dgm:cxn modelId="{9891670A-CB34-4BD6-9E92-BB5579EDBF96}" type="presParOf" srcId="{22781559-3BDD-4C17-A933-AA5D072978DD}" destId="{A19D9E0E-3940-424A-A16B-0AAEBBF367CD}" srcOrd="2" destOrd="0" presId="urn:microsoft.com/office/officeart/2005/8/layout/orgChart1"/>
    <dgm:cxn modelId="{4C39FE3D-25F1-4C98-BA2E-0CB3B2FEFE43}" type="presParOf" srcId="{5C4E7C1D-7976-41FF-846B-4C5E418C0471}" destId="{0100AFA5-D7FA-440A-A3F4-CE71C1292BAA}" srcOrd="6" destOrd="0" presId="urn:microsoft.com/office/officeart/2005/8/layout/orgChart1"/>
    <dgm:cxn modelId="{F4D666F2-F337-42B8-AD18-49B88F260A75}" type="presParOf" srcId="{5C4E7C1D-7976-41FF-846B-4C5E418C0471}" destId="{4958145B-5F89-4141-9D7E-8338E377651A}" srcOrd="7" destOrd="0" presId="urn:microsoft.com/office/officeart/2005/8/layout/orgChart1"/>
    <dgm:cxn modelId="{91DA59A8-B260-431F-8E61-0DE19469156E}" type="presParOf" srcId="{4958145B-5F89-4141-9D7E-8338E377651A}" destId="{CC49795F-3328-41A3-AD2B-598D2D2CDC29}" srcOrd="0" destOrd="0" presId="urn:microsoft.com/office/officeart/2005/8/layout/orgChart1"/>
    <dgm:cxn modelId="{65E34413-BB85-432E-9E79-1F3325ED9E28}" type="presParOf" srcId="{CC49795F-3328-41A3-AD2B-598D2D2CDC29}" destId="{3CE7F628-AB60-45E8-A736-F4E0EC4FF381}" srcOrd="0" destOrd="0" presId="urn:microsoft.com/office/officeart/2005/8/layout/orgChart1"/>
    <dgm:cxn modelId="{4726DE2F-DF36-43B6-9577-B8A0010CF6BD}" type="presParOf" srcId="{CC49795F-3328-41A3-AD2B-598D2D2CDC29}" destId="{B3469A04-20A7-45D7-9A39-1041BE6EBA95}" srcOrd="1" destOrd="0" presId="urn:microsoft.com/office/officeart/2005/8/layout/orgChart1"/>
    <dgm:cxn modelId="{1A03F8BA-8885-4C7E-BDB7-DA6533B0429B}" type="presParOf" srcId="{4958145B-5F89-4141-9D7E-8338E377651A}" destId="{2CCFCE91-6A30-4AED-8314-F5CC68E7B573}" srcOrd="1" destOrd="0" presId="urn:microsoft.com/office/officeart/2005/8/layout/orgChart1"/>
    <dgm:cxn modelId="{26656AA5-C56F-45E6-A350-2CD18D37A839}" type="presParOf" srcId="{2CCFCE91-6A30-4AED-8314-F5CC68E7B573}" destId="{2664079E-AE6C-482C-861A-C5F05F797D83}" srcOrd="0" destOrd="0" presId="urn:microsoft.com/office/officeart/2005/8/layout/orgChart1"/>
    <dgm:cxn modelId="{1E620B35-AD49-44B1-BA1E-A7E2260358BC}" type="presParOf" srcId="{2CCFCE91-6A30-4AED-8314-F5CC68E7B573}" destId="{9BAC3B65-1A0C-470F-8418-4EECE62E4AA0}" srcOrd="1" destOrd="0" presId="urn:microsoft.com/office/officeart/2005/8/layout/orgChart1"/>
    <dgm:cxn modelId="{C1DAB31A-0DBE-4359-A8BC-FBE62B1C9C16}" type="presParOf" srcId="{9BAC3B65-1A0C-470F-8418-4EECE62E4AA0}" destId="{C492617E-5D8B-45F6-83D3-9FAA2FE64599}" srcOrd="0" destOrd="0" presId="urn:microsoft.com/office/officeart/2005/8/layout/orgChart1"/>
    <dgm:cxn modelId="{E9467D81-193E-40F1-BC69-A6C8AA6C56A1}" type="presParOf" srcId="{C492617E-5D8B-45F6-83D3-9FAA2FE64599}" destId="{E1A03991-3BF0-4537-872D-BE24F80031BE}" srcOrd="0" destOrd="0" presId="urn:microsoft.com/office/officeart/2005/8/layout/orgChart1"/>
    <dgm:cxn modelId="{1CA6A8DF-EE29-4061-A76A-E3B71981D54C}" type="presParOf" srcId="{C492617E-5D8B-45F6-83D3-9FAA2FE64599}" destId="{C72A2948-AFB8-4BD9-B9FA-0136F2B9ECDB}" srcOrd="1" destOrd="0" presId="urn:microsoft.com/office/officeart/2005/8/layout/orgChart1"/>
    <dgm:cxn modelId="{67B6CCDD-0F28-4524-9283-050442FA8263}" type="presParOf" srcId="{9BAC3B65-1A0C-470F-8418-4EECE62E4AA0}" destId="{0E537A2F-9DB0-473F-AD62-F9CC05C76063}" srcOrd="1" destOrd="0" presId="urn:microsoft.com/office/officeart/2005/8/layout/orgChart1"/>
    <dgm:cxn modelId="{55E90BEC-033C-45D9-A290-AF8F667C2E53}" type="presParOf" srcId="{9BAC3B65-1A0C-470F-8418-4EECE62E4AA0}" destId="{F0570186-9F5B-4559-A52E-E2E3C09D63DD}" srcOrd="2" destOrd="0" presId="urn:microsoft.com/office/officeart/2005/8/layout/orgChart1"/>
    <dgm:cxn modelId="{80811199-578F-4D4D-B107-52818EFAA033}" type="presParOf" srcId="{4958145B-5F89-4141-9D7E-8338E377651A}" destId="{B8268A25-E1C4-405C-9B2F-A0C8EF60875E}" srcOrd="2" destOrd="0" presId="urn:microsoft.com/office/officeart/2005/8/layout/orgChart1"/>
    <dgm:cxn modelId="{DDCF9BE1-ACF4-4C08-A4F3-490838FA52EF}" type="presParOf" srcId="{48FF0D31-D436-4307-BFB4-183914075159}" destId="{AD24EFD9-16DD-48D2-A06D-78884AAA184F}" srcOrd="2" destOrd="0" presId="urn:microsoft.com/office/officeart/2005/8/layout/orgChart1"/>
    <dgm:cxn modelId="{19025564-B7F1-48E7-AB4F-09928C664834}" type="presParOf" srcId="{AD24EFD9-16DD-48D2-A06D-78884AAA184F}" destId="{3250B721-94EE-4209-8D82-7125916285A4}" srcOrd="0" destOrd="0" presId="urn:microsoft.com/office/officeart/2005/8/layout/orgChart1"/>
    <dgm:cxn modelId="{CA128398-CCDF-4D14-8A4B-1BAAF57368A1}" type="presParOf" srcId="{AD24EFD9-16DD-48D2-A06D-78884AAA184F}" destId="{F7F3FAA5-5809-463B-A960-EFE3B24F1D11}" srcOrd="1" destOrd="0" presId="urn:microsoft.com/office/officeart/2005/8/layout/orgChart1"/>
    <dgm:cxn modelId="{D39B6FE2-3D63-4290-A0BB-865BEBFE3546}" type="presParOf" srcId="{F7F3FAA5-5809-463B-A960-EFE3B24F1D11}" destId="{1C3BEA41-C5F1-4877-AE0D-EF73E11B3CEB}" srcOrd="0" destOrd="0" presId="urn:microsoft.com/office/officeart/2005/8/layout/orgChart1"/>
    <dgm:cxn modelId="{5EB71186-4436-4128-B2FC-7B7493C3EF52}" type="presParOf" srcId="{1C3BEA41-C5F1-4877-AE0D-EF73E11B3CEB}" destId="{A5EC1E15-A5A8-4390-ACA1-2E4A64B9F5FF}" srcOrd="0" destOrd="0" presId="urn:microsoft.com/office/officeart/2005/8/layout/orgChart1"/>
    <dgm:cxn modelId="{6B91CEFB-87EE-4C98-9D1F-F2B95AA166FD}" type="presParOf" srcId="{1C3BEA41-C5F1-4877-AE0D-EF73E11B3CEB}" destId="{7035CC92-1FED-4AC1-83AF-37547AF13C11}" srcOrd="1" destOrd="0" presId="urn:microsoft.com/office/officeart/2005/8/layout/orgChart1"/>
    <dgm:cxn modelId="{733CAB9A-4C52-472D-91F2-3A1F9FDFA319}" type="presParOf" srcId="{F7F3FAA5-5809-463B-A960-EFE3B24F1D11}" destId="{42D03903-75F1-47DF-A42A-3C6416B5F4EC}" srcOrd="1" destOrd="0" presId="urn:microsoft.com/office/officeart/2005/8/layout/orgChart1"/>
    <dgm:cxn modelId="{87131B1D-289B-42B2-9175-DC53825C6C77}" type="presParOf" srcId="{F7F3FAA5-5809-463B-A960-EFE3B24F1D11}" destId="{5CE18684-FD69-45F0-8608-27399D89AF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336ED-B3CE-4446-8873-42EFC688F1E0}">
      <dsp:nvSpPr>
        <dsp:cNvPr id="0" name=""/>
        <dsp:cNvSpPr/>
      </dsp:nvSpPr>
      <dsp:spPr>
        <a:xfrm>
          <a:off x="4263356" y="1722353"/>
          <a:ext cx="201139" cy="881182"/>
        </a:xfrm>
        <a:custGeom>
          <a:avLst/>
          <a:gdLst/>
          <a:ahLst/>
          <a:cxnLst/>
          <a:rect l="0" t="0" r="0" b="0"/>
          <a:pathLst>
            <a:path>
              <a:moveTo>
                <a:pt x="201139" y="0"/>
              </a:moveTo>
              <a:lnTo>
                <a:pt x="201139" y="881182"/>
              </a:lnTo>
              <a:lnTo>
                <a:pt x="0" y="8811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0F9D5-5F8E-4079-8160-FA8FA38EA7B4}">
      <dsp:nvSpPr>
        <dsp:cNvPr id="0" name=""/>
        <dsp:cNvSpPr/>
      </dsp:nvSpPr>
      <dsp:spPr>
        <a:xfrm>
          <a:off x="4464496" y="1722353"/>
          <a:ext cx="3146822" cy="1762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1224"/>
              </a:lnTo>
              <a:lnTo>
                <a:pt x="3146822" y="1561224"/>
              </a:lnTo>
              <a:lnTo>
                <a:pt x="3146822" y="176236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ADF34-563F-420E-9395-136647A92D3C}">
      <dsp:nvSpPr>
        <dsp:cNvPr id="0" name=""/>
        <dsp:cNvSpPr/>
      </dsp:nvSpPr>
      <dsp:spPr>
        <a:xfrm>
          <a:off x="4418776" y="1722353"/>
          <a:ext cx="91440" cy="1762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1224"/>
              </a:lnTo>
              <a:lnTo>
                <a:pt x="71389" y="1561224"/>
              </a:lnTo>
              <a:lnTo>
                <a:pt x="71389" y="176236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DB0A96-9D7B-4467-A27C-FFE9A53ECBF8}">
      <dsp:nvSpPr>
        <dsp:cNvPr id="0" name=""/>
        <dsp:cNvSpPr/>
      </dsp:nvSpPr>
      <dsp:spPr>
        <a:xfrm>
          <a:off x="1346892" y="1722353"/>
          <a:ext cx="3117603" cy="1762364"/>
        </a:xfrm>
        <a:custGeom>
          <a:avLst/>
          <a:gdLst/>
          <a:ahLst/>
          <a:cxnLst/>
          <a:rect l="0" t="0" r="0" b="0"/>
          <a:pathLst>
            <a:path>
              <a:moveTo>
                <a:pt x="3117603" y="0"/>
              </a:moveTo>
              <a:lnTo>
                <a:pt x="3117603" y="1561224"/>
              </a:lnTo>
              <a:lnTo>
                <a:pt x="0" y="1561224"/>
              </a:lnTo>
              <a:lnTo>
                <a:pt x="0" y="176236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F604D-2B56-41AF-B711-360026B75315}">
      <dsp:nvSpPr>
        <dsp:cNvPr id="0" name=""/>
        <dsp:cNvSpPr/>
      </dsp:nvSpPr>
      <dsp:spPr>
        <a:xfrm>
          <a:off x="2805900" y="764546"/>
          <a:ext cx="3317190" cy="95780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cap="all" baseline="0" dirty="0">
              <a:solidFill>
                <a:sysClr val="windowText" lastClr="000000"/>
              </a:solidFill>
            </a:rPr>
            <a:t>Rådmann </a:t>
          </a:r>
        </a:p>
      </dsp:txBody>
      <dsp:txXfrm>
        <a:off x="2805900" y="764546"/>
        <a:ext cx="3317190" cy="957806"/>
      </dsp:txXfrm>
    </dsp:sp>
    <dsp:sp modelId="{C4E1BE9E-95F4-42A8-924B-567FED4DCC42}">
      <dsp:nvSpPr>
        <dsp:cNvPr id="0" name=""/>
        <dsp:cNvSpPr/>
      </dsp:nvSpPr>
      <dsp:spPr>
        <a:xfrm>
          <a:off x="3550" y="3484717"/>
          <a:ext cx="2686685" cy="145621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cap="all" baseline="0" dirty="0">
              <a:solidFill>
                <a:sysClr val="windowText" lastClr="000000"/>
              </a:solidFill>
            </a:rPr>
            <a:t>Teknikk og Samfunn</a:t>
          </a:r>
          <a:br>
            <a:rPr lang="nb-NO" sz="1400" kern="1200" cap="all" baseline="0" dirty="0">
              <a:solidFill>
                <a:sysClr val="windowText" lastClr="000000"/>
              </a:solidFill>
            </a:rPr>
          </a:br>
          <a:endParaRPr lang="nb-NO" sz="1400" kern="1200" cap="all" baseline="0" dirty="0">
            <a:solidFill>
              <a:sysClr val="windowText" lastClr="000000"/>
            </a:solidFill>
          </a:endParaRPr>
        </a:p>
      </dsp:txBody>
      <dsp:txXfrm>
        <a:off x="3550" y="3484717"/>
        <a:ext cx="2686685" cy="1456210"/>
      </dsp:txXfrm>
    </dsp:sp>
    <dsp:sp modelId="{4531F3EF-8AC6-483E-93D0-70421DFAB72B}">
      <dsp:nvSpPr>
        <dsp:cNvPr id="0" name=""/>
        <dsp:cNvSpPr/>
      </dsp:nvSpPr>
      <dsp:spPr>
        <a:xfrm>
          <a:off x="3092514" y="3484717"/>
          <a:ext cx="2795301" cy="145621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b="1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nb-NO" sz="1400" kern="0" cap="all" baseline="0" dirty="0">
              <a:solidFill>
                <a:sysClr val="windowText" lastClr="000000"/>
              </a:solidFill>
            </a:rPr>
            <a:t>Helse og Velferd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b="1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b="1" kern="1200" dirty="0">
            <a:solidFill>
              <a:sysClr val="windowText" lastClr="000000"/>
            </a:solidFill>
          </a:endParaRPr>
        </a:p>
      </dsp:txBody>
      <dsp:txXfrm>
        <a:off x="3092514" y="3484717"/>
        <a:ext cx="2795301" cy="1456210"/>
      </dsp:txXfrm>
    </dsp:sp>
    <dsp:sp modelId="{CFA7C105-D2EC-40B9-A9CA-4D16C035895C}">
      <dsp:nvSpPr>
        <dsp:cNvPr id="0" name=""/>
        <dsp:cNvSpPr/>
      </dsp:nvSpPr>
      <dsp:spPr>
        <a:xfrm>
          <a:off x="6293644" y="3484717"/>
          <a:ext cx="2635347" cy="145621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cap="all" baseline="0" dirty="0">
              <a:solidFill>
                <a:sysClr val="windowText" lastClr="000000"/>
              </a:solidFill>
            </a:rPr>
            <a:t>Oppvekst og Utdanning</a:t>
          </a:r>
        </a:p>
      </dsp:txBody>
      <dsp:txXfrm>
        <a:off x="6293644" y="3484717"/>
        <a:ext cx="2635347" cy="1456210"/>
      </dsp:txXfrm>
    </dsp:sp>
    <dsp:sp modelId="{CEFA37B8-29A6-401D-8240-9E6DABFC2D03}">
      <dsp:nvSpPr>
        <dsp:cNvPr id="0" name=""/>
        <dsp:cNvSpPr/>
      </dsp:nvSpPr>
      <dsp:spPr>
        <a:xfrm>
          <a:off x="1499030" y="2271818"/>
          <a:ext cx="2764325" cy="663434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>
              <a:solidFill>
                <a:sysClr val="windowText" lastClr="000000"/>
              </a:solidFill>
            </a:rPr>
            <a:t>STAB</a:t>
          </a:r>
        </a:p>
      </dsp:txBody>
      <dsp:txXfrm>
        <a:off x="1499030" y="2271818"/>
        <a:ext cx="2764325" cy="663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79A432-4988-46D9-9EAE-466A37A7EC98}">
      <dsp:nvSpPr>
        <dsp:cNvPr id="0" name=""/>
        <dsp:cNvSpPr/>
      </dsp:nvSpPr>
      <dsp:spPr>
        <a:xfrm>
          <a:off x="4253171" y="866869"/>
          <a:ext cx="91440" cy="673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3339"/>
              </a:lnTo>
              <a:lnTo>
                <a:pt x="116267" y="67333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20FC4-D0AD-44FF-BB3D-31C73CF6E84A}">
      <dsp:nvSpPr>
        <dsp:cNvPr id="0" name=""/>
        <dsp:cNvSpPr/>
      </dsp:nvSpPr>
      <dsp:spPr>
        <a:xfrm>
          <a:off x="4057092" y="866869"/>
          <a:ext cx="241799" cy="682336"/>
        </a:xfrm>
        <a:custGeom>
          <a:avLst/>
          <a:gdLst/>
          <a:ahLst/>
          <a:cxnLst/>
          <a:rect l="0" t="0" r="0" b="0"/>
          <a:pathLst>
            <a:path>
              <a:moveTo>
                <a:pt x="241799" y="0"/>
              </a:moveTo>
              <a:lnTo>
                <a:pt x="241799" y="682336"/>
              </a:lnTo>
              <a:lnTo>
                <a:pt x="0" y="682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C44383-4938-4186-B499-F9B0E388BE07}">
      <dsp:nvSpPr>
        <dsp:cNvPr id="0" name=""/>
        <dsp:cNvSpPr/>
      </dsp:nvSpPr>
      <dsp:spPr>
        <a:xfrm>
          <a:off x="7293580" y="2973211"/>
          <a:ext cx="151770" cy="1735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507"/>
              </a:lnTo>
              <a:lnTo>
                <a:pt x="151770" y="173550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047B5D-CCC1-4C9B-AD06-39AA90D3180E}">
      <dsp:nvSpPr>
        <dsp:cNvPr id="0" name=""/>
        <dsp:cNvSpPr/>
      </dsp:nvSpPr>
      <dsp:spPr>
        <a:xfrm>
          <a:off x="7293580" y="2973211"/>
          <a:ext cx="215999" cy="682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36"/>
              </a:lnTo>
              <a:lnTo>
                <a:pt x="215999" y="6823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D25DD9-92D6-44FA-BCAD-27DFB0871D1C}">
      <dsp:nvSpPr>
        <dsp:cNvPr id="0" name=""/>
        <dsp:cNvSpPr/>
      </dsp:nvSpPr>
      <dsp:spPr>
        <a:xfrm>
          <a:off x="4298891" y="866869"/>
          <a:ext cx="3570687" cy="1364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921"/>
              </a:lnTo>
              <a:lnTo>
                <a:pt x="3570687" y="1208921"/>
              </a:lnTo>
              <a:lnTo>
                <a:pt x="3570687" y="13646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1F78B-07E2-4EA6-936A-685604692C6B}">
      <dsp:nvSpPr>
        <dsp:cNvPr id="0" name=""/>
        <dsp:cNvSpPr/>
      </dsp:nvSpPr>
      <dsp:spPr>
        <a:xfrm>
          <a:off x="5498739" y="2973211"/>
          <a:ext cx="215999" cy="1735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507"/>
              </a:lnTo>
              <a:lnTo>
                <a:pt x="215999" y="173550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32B26-26E0-44EF-A7C7-24A948B8C6D5}">
      <dsp:nvSpPr>
        <dsp:cNvPr id="0" name=""/>
        <dsp:cNvSpPr/>
      </dsp:nvSpPr>
      <dsp:spPr>
        <a:xfrm>
          <a:off x="5498739" y="2973211"/>
          <a:ext cx="215999" cy="682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36"/>
              </a:lnTo>
              <a:lnTo>
                <a:pt x="215999" y="6823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F57A2-69E4-4524-99D2-AF42689DC1CE}">
      <dsp:nvSpPr>
        <dsp:cNvPr id="0" name=""/>
        <dsp:cNvSpPr/>
      </dsp:nvSpPr>
      <dsp:spPr>
        <a:xfrm>
          <a:off x="4298891" y="866869"/>
          <a:ext cx="1775846" cy="1364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921"/>
              </a:lnTo>
              <a:lnTo>
                <a:pt x="1775846" y="1208921"/>
              </a:lnTo>
              <a:lnTo>
                <a:pt x="1775846" y="13646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B01E82-F82E-4996-96AF-873564A030A5}">
      <dsp:nvSpPr>
        <dsp:cNvPr id="0" name=""/>
        <dsp:cNvSpPr/>
      </dsp:nvSpPr>
      <dsp:spPr>
        <a:xfrm>
          <a:off x="3703898" y="2973211"/>
          <a:ext cx="196953" cy="2693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3425"/>
              </a:lnTo>
              <a:lnTo>
                <a:pt x="196953" y="269342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A0C99-586D-4D43-B9C3-BEE520C3CBD1}">
      <dsp:nvSpPr>
        <dsp:cNvPr id="0" name=""/>
        <dsp:cNvSpPr/>
      </dsp:nvSpPr>
      <dsp:spPr>
        <a:xfrm>
          <a:off x="3703898" y="2973211"/>
          <a:ext cx="215999" cy="1735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507"/>
              </a:lnTo>
              <a:lnTo>
                <a:pt x="215999" y="173550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8B823-E00F-43CF-A05F-42C7E40D2709}">
      <dsp:nvSpPr>
        <dsp:cNvPr id="0" name=""/>
        <dsp:cNvSpPr/>
      </dsp:nvSpPr>
      <dsp:spPr>
        <a:xfrm>
          <a:off x="3703898" y="2973211"/>
          <a:ext cx="215999" cy="682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36"/>
              </a:lnTo>
              <a:lnTo>
                <a:pt x="215999" y="6823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E3030-759C-4AD3-A862-F226CB44BB4B}">
      <dsp:nvSpPr>
        <dsp:cNvPr id="0" name=""/>
        <dsp:cNvSpPr/>
      </dsp:nvSpPr>
      <dsp:spPr>
        <a:xfrm>
          <a:off x="4234177" y="866869"/>
          <a:ext cx="91440" cy="1364672"/>
        </a:xfrm>
        <a:custGeom>
          <a:avLst/>
          <a:gdLst/>
          <a:ahLst/>
          <a:cxnLst/>
          <a:rect l="0" t="0" r="0" b="0"/>
          <a:pathLst>
            <a:path>
              <a:moveTo>
                <a:pt x="64714" y="0"/>
              </a:moveTo>
              <a:lnTo>
                <a:pt x="64714" y="1208921"/>
              </a:lnTo>
              <a:lnTo>
                <a:pt x="45720" y="1208921"/>
              </a:lnTo>
              <a:lnTo>
                <a:pt x="45720" y="13646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113B46-81C8-4EA3-82A8-604815E968CD}">
      <dsp:nvSpPr>
        <dsp:cNvPr id="0" name=""/>
        <dsp:cNvSpPr/>
      </dsp:nvSpPr>
      <dsp:spPr>
        <a:xfrm>
          <a:off x="1909057" y="2973211"/>
          <a:ext cx="215999" cy="1735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507"/>
              </a:lnTo>
              <a:lnTo>
                <a:pt x="215999" y="173550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F287C-D239-467C-B300-B43EAF3DF55A}">
      <dsp:nvSpPr>
        <dsp:cNvPr id="0" name=""/>
        <dsp:cNvSpPr/>
      </dsp:nvSpPr>
      <dsp:spPr>
        <a:xfrm>
          <a:off x="1909057" y="2973211"/>
          <a:ext cx="215999" cy="682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336"/>
              </a:lnTo>
              <a:lnTo>
                <a:pt x="215999" y="6823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5336E-27E2-4D8D-9A25-CCE9292C2188}">
      <dsp:nvSpPr>
        <dsp:cNvPr id="0" name=""/>
        <dsp:cNvSpPr/>
      </dsp:nvSpPr>
      <dsp:spPr>
        <a:xfrm>
          <a:off x="2485056" y="866869"/>
          <a:ext cx="1813835" cy="1364672"/>
        </a:xfrm>
        <a:custGeom>
          <a:avLst/>
          <a:gdLst/>
          <a:ahLst/>
          <a:cxnLst/>
          <a:rect l="0" t="0" r="0" b="0"/>
          <a:pathLst>
            <a:path>
              <a:moveTo>
                <a:pt x="1813835" y="0"/>
              </a:moveTo>
              <a:lnTo>
                <a:pt x="1813835" y="1208921"/>
              </a:lnTo>
              <a:lnTo>
                <a:pt x="0" y="1208921"/>
              </a:lnTo>
              <a:lnTo>
                <a:pt x="0" y="13646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E945E6-73C9-46A1-B0EA-2591E83A2C3D}">
      <dsp:nvSpPr>
        <dsp:cNvPr id="0" name=""/>
        <dsp:cNvSpPr/>
      </dsp:nvSpPr>
      <dsp:spPr>
        <a:xfrm>
          <a:off x="722675" y="866869"/>
          <a:ext cx="3576215" cy="1364672"/>
        </a:xfrm>
        <a:custGeom>
          <a:avLst/>
          <a:gdLst/>
          <a:ahLst/>
          <a:cxnLst/>
          <a:rect l="0" t="0" r="0" b="0"/>
          <a:pathLst>
            <a:path>
              <a:moveTo>
                <a:pt x="3576215" y="0"/>
              </a:moveTo>
              <a:lnTo>
                <a:pt x="3576215" y="1208921"/>
              </a:lnTo>
              <a:lnTo>
                <a:pt x="0" y="1208921"/>
              </a:lnTo>
              <a:lnTo>
                <a:pt x="0" y="13646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723CFC-E2CD-4229-B151-2BC7DC348143}">
      <dsp:nvSpPr>
        <dsp:cNvPr id="0" name=""/>
        <dsp:cNvSpPr/>
      </dsp:nvSpPr>
      <dsp:spPr>
        <a:xfrm>
          <a:off x="3214874" y="125199"/>
          <a:ext cx="2168034" cy="741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Kommunalsjef Helse og Velferd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Hilde Dybedahl</a:t>
          </a:r>
        </a:p>
      </dsp:txBody>
      <dsp:txXfrm>
        <a:off x="3214874" y="125199"/>
        <a:ext cx="2168034" cy="741669"/>
      </dsp:txXfrm>
    </dsp:sp>
    <dsp:sp modelId="{D8499E11-67EF-4D15-AE9E-E66D71BA2261}">
      <dsp:nvSpPr>
        <dsp:cNvPr id="0" name=""/>
        <dsp:cNvSpPr/>
      </dsp:nvSpPr>
      <dsp:spPr>
        <a:xfrm>
          <a:off x="0" y="2231541"/>
          <a:ext cx="1445351" cy="7416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NAV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Anne Lena Gaup ( statlig ansatt) </a:t>
          </a:r>
        </a:p>
      </dsp:txBody>
      <dsp:txXfrm>
        <a:off x="0" y="2231541"/>
        <a:ext cx="1445351" cy="741669"/>
      </dsp:txXfrm>
    </dsp:sp>
    <dsp:sp modelId="{832D9B91-597C-491E-9C37-371265C96861}">
      <dsp:nvSpPr>
        <dsp:cNvPr id="0" name=""/>
        <dsp:cNvSpPr/>
      </dsp:nvSpPr>
      <dsp:spPr>
        <a:xfrm>
          <a:off x="1765057" y="2231541"/>
          <a:ext cx="1439996" cy="7416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Rus- og Psyk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Lill M. Eiken Hanssen</a:t>
          </a:r>
        </a:p>
      </dsp:txBody>
      <dsp:txXfrm>
        <a:off x="1765057" y="2231541"/>
        <a:ext cx="1439996" cy="741669"/>
      </dsp:txXfrm>
    </dsp:sp>
    <dsp:sp modelId="{31B29244-F0B5-40FD-BBD3-778C51A8E027}">
      <dsp:nvSpPr>
        <dsp:cNvPr id="0" name=""/>
        <dsp:cNvSpPr/>
      </dsp:nvSpPr>
      <dsp:spPr>
        <a:xfrm>
          <a:off x="2125057" y="3284713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"DAG"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Faglig ansvarlig 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(under vurdering)</a:t>
          </a:r>
        </a:p>
      </dsp:txBody>
      <dsp:txXfrm>
        <a:off x="2125057" y="3284713"/>
        <a:ext cx="1483339" cy="741669"/>
      </dsp:txXfrm>
    </dsp:sp>
    <dsp:sp modelId="{21AF43BE-D06F-42ED-B2FB-CB9129DC0283}">
      <dsp:nvSpPr>
        <dsp:cNvPr id="0" name=""/>
        <dsp:cNvSpPr/>
      </dsp:nvSpPr>
      <dsp:spPr>
        <a:xfrm>
          <a:off x="2125057" y="4337884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nb-NO" sz="1100" kern="100" baseline="0" dirty="0">
              <a:solidFill>
                <a:sysClr val="windowText" lastClr="000000"/>
              </a:solidFill>
            </a:rPr>
            <a:t>Miljøterapeutisk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nb-NO" sz="1100" kern="100" baseline="0" dirty="0">
              <a:solidFill>
                <a:sysClr val="windowText" lastClr="000000"/>
              </a:solidFill>
            </a:rPr>
            <a:t>team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Faglig ansvarlig Gaute Frydenlund</a:t>
          </a:r>
        </a:p>
      </dsp:txBody>
      <dsp:txXfrm>
        <a:off x="2125057" y="4337884"/>
        <a:ext cx="1483339" cy="741669"/>
      </dsp:txXfrm>
    </dsp:sp>
    <dsp:sp modelId="{6E49E0EE-DFAF-4334-8034-7C6F567B66D3}">
      <dsp:nvSpPr>
        <dsp:cNvPr id="0" name=""/>
        <dsp:cNvSpPr/>
      </dsp:nvSpPr>
      <dsp:spPr>
        <a:xfrm>
          <a:off x="3559898" y="2231541"/>
          <a:ext cx="1439996" cy="7416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err="1">
              <a:solidFill>
                <a:sysClr val="windowText" lastClr="000000"/>
              </a:solidFill>
            </a:rPr>
            <a:t>Habilitering</a:t>
          </a:r>
          <a:r>
            <a:rPr lang="nb-NO" sz="1100" kern="1200" dirty="0">
              <a:solidFill>
                <a:sysClr val="windowText" lastClr="000000"/>
              </a:solidFill>
            </a:rPr>
            <a:t>, rehabilitering og </a:t>
          </a:r>
          <a:r>
            <a:rPr lang="nb-NO" sz="1100" kern="1200" dirty="0" smtClean="0">
              <a:solidFill>
                <a:sysClr val="windowText" lastClr="000000"/>
              </a:solidFill>
            </a:rPr>
            <a:t>mestring</a:t>
          </a:r>
          <a:endParaRPr lang="nb-NO" sz="1100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Barbro Hansen</a:t>
          </a:r>
        </a:p>
      </dsp:txBody>
      <dsp:txXfrm>
        <a:off x="3559898" y="2231541"/>
        <a:ext cx="1439996" cy="741669"/>
      </dsp:txXfrm>
    </dsp:sp>
    <dsp:sp modelId="{624846AA-C936-4B0A-BE41-ECC93B5BF52E}">
      <dsp:nvSpPr>
        <dsp:cNvPr id="0" name=""/>
        <dsp:cNvSpPr/>
      </dsp:nvSpPr>
      <dsp:spPr>
        <a:xfrm>
          <a:off x="3919898" y="3284713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Granvinveien bofellesskap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Barbro Hansen</a:t>
          </a:r>
        </a:p>
      </dsp:txBody>
      <dsp:txXfrm>
        <a:off x="3919898" y="3284713"/>
        <a:ext cx="1483339" cy="741669"/>
      </dsp:txXfrm>
    </dsp:sp>
    <dsp:sp modelId="{C5D19E96-0C85-424A-AFF8-5F6A8E7F4431}">
      <dsp:nvSpPr>
        <dsp:cNvPr id="0" name=""/>
        <dsp:cNvSpPr/>
      </dsp:nvSpPr>
      <dsp:spPr>
        <a:xfrm>
          <a:off x="3919898" y="4337884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err="1">
              <a:solidFill>
                <a:sysClr val="windowText" lastClr="000000"/>
              </a:solidFill>
            </a:rPr>
            <a:t>Nordmyrveien</a:t>
          </a:r>
          <a:r>
            <a:rPr lang="nb-NO" sz="1100" kern="1200" dirty="0">
              <a:solidFill>
                <a:sysClr val="windowText" lastClr="000000"/>
              </a:solidFill>
            </a:rPr>
            <a:t> bofellesskap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Bylgja Mist Gunnarsdottir</a:t>
          </a:r>
        </a:p>
      </dsp:txBody>
      <dsp:txXfrm>
        <a:off x="3919898" y="4337884"/>
        <a:ext cx="1483339" cy="741669"/>
      </dsp:txXfrm>
    </dsp:sp>
    <dsp:sp modelId="{D5AE3D93-3C68-490D-B4D3-98B5E6B416BC}">
      <dsp:nvSpPr>
        <dsp:cNvPr id="0" name=""/>
        <dsp:cNvSpPr/>
      </dsp:nvSpPr>
      <dsp:spPr>
        <a:xfrm>
          <a:off x="3900851" y="5295802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err="1">
              <a:solidFill>
                <a:sysClr val="windowText" lastClr="000000"/>
              </a:solidFill>
            </a:rPr>
            <a:t>Fysio</a:t>
          </a:r>
          <a:r>
            <a:rPr lang="nb-NO" sz="1100" kern="1200" dirty="0">
              <a:solidFill>
                <a:sysClr val="windowText" lastClr="000000"/>
              </a:solidFill>
            </a:rPr>
            <a:t> og friskliv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May Linn Måleng</a:t>
          </a:r>
        </a:p>
      </dsp:txBody>
      <dsp:txXfrm>
        <a:off x="3900851" y="5295802"/>
        <a:ext cx="1483339" cy="741669"/>
      </dsp:txXfrm>
    </dsp:sp>
    <dsp:sp modelId="{B5ADCFB2-828F-415F-B0D0-906731DBCF12}">
      <dsp:nvSpPr>
        <dsp:cNvPr id="0" name=""/>
        <dsp:cNvSpPr/>
      </dsp:nvSpPr>
      <dsp:spPr>
        <a:xfrm>
          <a:off x="5354739" y="2231541"/>
          <a:ext cx="1439996" cy="7416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000" kern="1200" dirty="0">
            <a:solidFill>
              <a:sysClr val="windowText" lastClr="000000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>
              <a:solidFill>
                <a:sysClr val="windowText" lastClr="000000"/>
              </a:solidFill>
            </a:rPr>
            <a:t>Hjemmebaserte </a:t>
          </a:r>
          <a:r>
            <a:rPr lang="nb-NO" sz="1100" kern="1200" dirty="0">
              <a:solidFill>
                <a:sysClr val="windowText" lastClr="000000"/>
              </a:solidFill>
            </a:rPr>
            <a:t>tjenester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Vakant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>
              <a:solidFill>
                <a:sysClr val="windowText" lastClr="000000"/>
              </a:solidFill>
            </a:rPr>
            <a:t> </a:t>
          </a:r>
        </a:p>
      </dsp:txBody>
      <dsp:txXfrm>
        <a:off x="5354739" y="2231541"/>
        <a:ext cx="1439996" cy="741669"/>
      </dsp:txXfrm>
    </dsp:sp>
    <dsp:sp modelId="{9FF86167-D018-4257-A5A4-4AF82338C52C}">
      <dsp:nvSpPr>
        <dsp:cNvPr id="0" name=""/>
        <dsp:cNvSpPr/>
      </dsp:nvSpPr>
      <dsp:spPr>
        <a:xfrm>
          <a:off x="5714739" y="3284713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err="1">
              <a:solidFill>
                <a:sysClr val="windowText" lastClr="000000"/>
              </a:solidFill>
            </a:rPr>
            <a:t>Helsetj</a:t>
          </a:r>
          <a:r>
            <a:rPr lang="nb-NO" sz="1100" kern="1200" dirty="0">
              <a:solidFill>
                <a:sysClr val="windowText" lastClr="000000"/>
              </a:solidFill>
            </a:rPr>
            <a:t> i hjemmet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Gerd A. Simonsen midlertidig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( Linda Egeland) </a:t>
          </a:r>
        </a:p>
      </dsp:txBody>
      <dsp:txXfrm>
        <a:off x="5714739" y="3284713"/>
        <a:ext cx="1483339" cy="741669"/>
      </dsp:txXfrm>
    </dsp:sp>
    <dsp:sp modelId="{7DA47CD7-DC7B-4202-BDF1-7C488A06A69C}">
      <dsp:nvSpPr>
        <dsp:cNvPr id="0" name=""/>
        <dsp:cNvSpPr/>
      </dsp:nvSpPr>
      <dsp:spPr>
        <a:xfrm>
          <a:off x="5714739" y="4337884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Praktisk bistand og koordinering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Vakant</a:t>
          </a:r>
        </a:p>
      </dsp:txBody>
      <dsp:txXfrm>
        <a:off x="5714739" y="4337884"/>
        <a:ext cx="1483339" cy="741669"/>
      </dsp:txXfrm>
    </dsp:sp>
    <dsp:sp modelId="{01248F8E-C639-4D8A-A08C-3C3A63583292}">
      <dsp:nvSpPr>
        <dsp:cNvPr id="0" name=""/>
        <dsp:cNvSpPr/>
      </dsp:nvSpPr>
      <dsp:spPr>
        <a:xfrm>
          <a:off x="7149580" y="2231541"/>
          <a:ext cx="1439996" cy="7416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err="1">
              <a:solidFill>
                <a:sysClr val="windowText" lastClr="000000"/>
              </a:solidFill>
            </a:rPr>
            <a:t>Grinitun</a:t>
          </a:r>
          <a:endParaRPr lang="nb-NO" sz="1100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Gerd Anette Simonse</a:t>
          </a:r>
          <a:r>
            <a:rPr lang="nb-NO" sz="1000" kern="1200" dirty="0">
              <a:solidFill>
                <a:sysClr val="windowText" lastClr="000000"/>
              </a:solidFill>
            </a:rPr>
            <a:t>n</a:t>
          </a:r>
        </a:p>
      </dsp:txBody>
      <dsp:txXfrm>
        <a:off x="7149580" y="2231541"/>
        <a:ext cx="1439996" cy="741669"/>
      </dsp:txXfrm>
    </dsp:sp>
    <dsp:sp modelId="{B171820A-9A57-496C-8F73-5F0223F6DA06}">
      <dsp:nvSpPr>
        <dsp:cNvPr id="0" name=""/>
        <dsp:cNvSpPr/>
      </dsp:nvSpPr>
      <dsp:spPr>
        <a:xfrm>
          <a:off x="7509580" y="3284713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1. etasje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Gerd Anette Simonsen</a:t>
          </a:r>
        </a:p>
      </dsp:txBody>
      <dsp:txXfrm>
        <a:off x="7509580" y="3284713"/>
        <a:ext cx="1483339" cy="741669"/>
      </dsp:txXfrm>
    </dsp:sp>
    <dsp:sp modelId="{7AAE6636-CEA1-4C53-B732-38FF754A5AC5}">
      <dsp:nvSpPr>
        <dsp:cNvPr id="0" name=""/>
        <dsp:cNvSpPr/>
      </dsp:nvSpPr>
      <dsp:spPr>
        <a:xfrm>
          <a:off x="7445351" y="4337884"/>
          <a:ext cx="1483339" cy="7416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2. etasje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Ester Liborg</a:t>
          </a:r>
        </a:p>
      </dsp:txBody>
      <dsp:txXfrm>
        <a:off x="7445351" y="4337884"/>
        <a:ext cx="1483339" cy="741669"/>
      </dsp:txXfrm>
    </dsp:sp>
    <dsp:sp modelId="{7D8690E7-449C-4E24-9695-9AA04048422F}">
      <dsp:nvSpPr>
        <dsp:cNvPr id="0" name=""/>
        <dsp:cNvSpPr/>
      </dsp:nvSpPr>
      <dsp:spPr>
        <a:xfrm>
          <a:off x="2250399" y="1225207"/>
          <a:ext cx="1806692" cy="647996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SIO- leder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Wenche Lorentsen Tildelingsenheten</a:t>
          </a:r>
        </a:p>
      </dsp:txBody>
      <dsp:txXfrm>
        <a:off x="2250399" y="1225207"/>
        <a:ext cx="1806692" cy="647996"/>
      </dsp:txXfrm>
    </dsp:sp>
    <dsp:sp modelId="{73AF8044-4A5F-47F0-988F-27248BBDC1E4}">
      <dsp:nvSpPr>
        <dsp:cNvPr id="0" name=""/>
        <dsp:cNvSpPr/>
      </dsp:nvSpPr>
      <dsp:spPr>
        <a:xfrm>
          <a:off x="4369438" y="1216210"/>
          <a:ext cx="1806692" cy="647996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Administrativ støtte</a:t>
          </a:r>
        </a:p>
      </dsp:txBody>
      <dsp:txXfrm>
        <a:off x="4369438" y="1216210"/>
        <a:ext cx="1806692" cy="647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E81E8-C3D4-4216-9077-6B6DC0201489}">
      <dsp:nvSpPr>
        <dsp:cNvPr id="0" name=""/>
        <dsp:cNvSpPr/>
      </dsp:nvSpPr>
      <dsp:spPr>
        <a:xfrm>
          <a:off x="4053320" y="684766"/>
          <a:ext cx="126310" cy="1295278"/>
        </a:xfrm>
        <a:custGeom>
          <a:avLst/>
          <a:gdLst/>
          <a:ahLst/>
          <a:cxnLst/>
          <a:rect l="0" t="0" r="0" b="0"/>
          <a:pathLst>
            <a:path>
              <a:moveTo>
                <a:pt x="126310" y="0"/>
              </a:moveTo>
              <a:lnTo>
                <a:pt x="126310" y="1295278"/>
              </a:lnTo>
              <a:lnTo>
                <a:pt x="0" y="129527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ED6C69-E197-4B36-BC4C-76BC4EDF89D1}">
      <dsp:nvSpPr>
        <dsp:cNvPr id="0" name=""/>
        <dsp:cNvSpPr/>
      </dsp:nvSpPr>
      <dsp:spPr>
        <a:xfrm>
          <a:off x="4179630" y="684766"/>
          <a:ext cx="195851" cy="992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2510"/>
              </a:lnTo>
              <a:lnTo>
                <a:pt x="195851" y="99251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A2954-54BD-4964-8F04-A937696CE662}">
      <dsp:nvSpPr>
        <dsp:cNvPr id="0" name=""/>
        <dsp:cNvSpPr/>
      </dsp:nvSpPr>
      <dsp:spPr>
        <a:xfrm>
          <a:off x="4036822" y="684766"/>
          <a:ext cx="142808" cy="625636"/>
        </a:xfrm>
        <a:custGeom>
          <a:avLst/>
          <a:gdLst/>
          <a:ahLst/>
          <a:cxnLst/>
          <a:rect l="0" t="0" r="0" b="0"/>
          <a:pathLst>
            <a:path>
              <a:moveTo>
                <a:pt x="142808" y="0"/>
              </a:moveTo>
              <a:lnTo>
                <a:pt x="142808" y="625636"/>
              </a:lnTo>
              <a:lnTo>
                <a:pt x="0" y="6256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3E206-1057-4C71-9EF7-CFDE0B6AD924}">
      <dsp:nvSpPr>
        <dsp:cNvPr id="0" name=""/>
        <dsp:cNvSpPr/>
      </dsp:nvSpPr>
      <dsp:spPr>
        <a:xfrm>
          <a:off x="6885007" y="3767664"/>
          <a:ext cx="195518" cy="2561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1675"/>
              </a:lnTo>
              <a:lnTo>
                <a:pt x="195518" y="256167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EA450-16F0-4B88-ADAF-B3A5CEF7E27C}">
      <dsp:nvSpPr>
        <dsp:cNvPr id="0" name=""/>
        <dsp:cNvSpPr/>
      </dsp:nvSpPr>
      <dsp:spPr>
        <a:xfrm>
          <a:off x="6885007" y="3767664"/>
          <a:ext cx="219755" cy="1591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1292"/>
              </a:lnTo>
              <a:lnTo>
                <a:pt x="219755" y="159129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55892-0DA4-4028-A5B5-78EA3D54B9AA}">
      <dsp:nvSpPr>
        <dsp:cNvPr id="0" name=""/>
        <dsp:cNvSpPr/>
      </dsp:nvSpPr>
      <dsp:spPr>
        <a:xfrm>
          <a:off x="6885007" y="3767664"/>
          <a:ext cx="219755" cy="625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5636"/>
              </a:lnTo>
              <a:lnTo>
                <a:pt x="219755" y="62563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1361B-2C9A-4405-83D9-38FF7C5AB789}">
      <dsp:nvSpPr>
        <dsp:cNvPr id="0" name=""/>
        <dsp:cNvSpPr/>
      </dsp:nvSpPr>
      <dsp:spPr>
        <a:xfrm>
          <a:off x="4179630" y="684766"/>
          <a:ext cx="3291391" cy="2216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4120"/>
              </a:lnTo>
              <a:lnTo>
                <a:pt x="3291391" y="2074120"/>
              </a:lnTo>
              <a:lnTo>
                <a:pt x="3291391" y="22169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4079E-AE6C-482C-861A-C5F05F797D83}">
      <dsp:nvSpPr>
        <dsp:cNvPr id="0" name=""/>
        <dsp:cNvSpPr/>
      </dsp:nvSpPr>
      <dsp:spPr>
        <a:xfrm>
          <a:off x="5228816" y="3767664"/>
          <a:ext cx="216864" cy="938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8264"/>
              </a:lnTo>
              <a:lnTo>
                <a:pt x="216864" y="93826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0AFA5-D7FA-440A-A3F4-CE71C1292BAA}">
      <dsp:nvSpPr>
        <dsp:cNvPr id="0" name=""/>
        <dsp:cNvSpPr/>
      </dsp:nvSpPr>
      <dsp:spPr>
        <a:xfrm>
          <a:off x="4179630" y="684766"/>
          <a:ext cx="1593217" cy="2216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4120"/>
              </a:lnTo>
              <a:lnTo>
                <a:pt x="1593217" y="2074120"/>
              </a:lnTo>
              <a:lnTo>
                <a:pt x="1593217" y="22169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B1797C-3CEA-4C3D-8A21-ED81B9388A96}">
      <dsp:nvSpPr>
        <dsp:cNvPr id="0" name=""/>
        <dsp:cNvSpPr/>
      </dsp:nvSpPr>
      <dsp:spPr>
        <a:xfrm>
          <a:off x="3650212" y="3769677"/>
          <a:ext cx="136919" cy="957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448"/>
              </a:lnTo>
              <a:lnTo>
                <a:pt x="136919" y="95744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837FD-6474-4A65-8CB0-37B48BE7F26A}">
      <dsp:nvSpPr>
        <dsp:cNvPr id="0" name=""/>
        <dsp:cNvSpPr/>
      </dsp:nvSpPr>
      <dsp:spPr>
        <a:xfrm>
          <a:off x="4133910" y="684766"/>
          <a:ext cx="91440" cy="22169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4120"/>
              </a:lnTo>
              <a:lnTo>
                <a:pt x="60334" y="2074120"/>
              </a:lnTo>
              <a:lnTo>
                <a:pt x="60334" y="22169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53995-AB9C-4512-B468-0186E81CD3B5}">
      <dsp:nvSpPr>
        <dsp:cNvPr id="0" name=""/>
        <dsp:cNvSpPr/>
      </dsp:nvSpPr>
      <dsp:spPr>
        <a:xfrm>
          <a:off x="1937424" y="3769677"/>
          <a:ext cx="119156" cy="957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444"/>
              </a:lnTo>
              <a:lnTo>
                <a:pt x="119156" y="95744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1C971-A24B-4783-BC8E-0FEB708E5E6E}">
      <dsp:nvSpPr>
        <dsp:cNvPr id="0" name=""/>
        <dsp:cNvSpPr/>
      </dsp:nvSpPr>
      <dsp:spPr>
        <a:xfrm>
          <a:off x="2481456" y="684766"/>
          <a:ext cx="1698174" cy="2216929"/>
        </a:xfrm>
        <a:custGeom>
          <a:avLst/>
          <a:gdLst/>
          <a:ahLst/>
          <a:cxnLst/>
          <a:rect l="0" t="0" r="0" b="0"/>
          <a:pathLst>
            <a:path>
              <a:moveTo>
                <a:pt x="1698174" y="0"/>
              </a:moveTo>
              <a:lnTo>
                <a:pt x="1698174" y="2074120"/>
              </a:lnTo>
              <a:lnTo>
                <a:pt x="0" y="2074120"/>
              </a:lnTo>
              <a:lnTo>
                <a:pt x="0" y="22169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E2667-6DA4-4F0D-8F55-753F15DFF2B3}">
      <dsp:nvSpPr>
        <dsp:cNvPr id="0" name=""/>
        <dsp:cNvSpPr/>
      </dsp:nvSpPr>
      <dsp:spPr>
        <a:xfrm>
          <a:off x="291728" y="3769677"/>
          <a:ext cx="120924" cy="1057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7709"/>
              </a:lnTo>
              <a:lnTo>
                <a:pt x="120924" y="105770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1CCEE-A2D9-456C-957C-8C9C6B04B61F}">
      <dsp:nvSpPr>
        <dsp:cNvPr id="0" name=""/>
        <dsp:cNvSpPr/>
      </dsp:nvSpPr>
      <dsp:spPr>
        <a:xfrm>
          <a:off x="835760" y="684766"/>
          <a:ext cx="3343870" cy="2216929"/>
        </a:xfrm>
        <a:custGeom>
          <a:avLst/>
          <a:gdLst/>
          <a:ahLst/>
          <a:cxnLst/>
          <a:rect l="0" t="0" r="0" b="0"/>
          <a:pathLst>
            <a:path>
              <a:moveTo>
                <a:pt x="3343870" y="0"/>
              </a:moveTo>
              <a:lnTo>
                <a:pt x="3343870" y="2074120"/>
              </a:lnTo>
              <a:lnTo>
                <a:pt x="0" y="2074120"/>
              </a:lnTo>
              <a:lnTo>
                <a:pt x="0" y="22169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8C7BE-56E4-4826-AFF5-85C0382E6FB6}">
      <dsp:nvSpPr>
        <dsp:cNvPr id="0" name=""/>
        <dsp:cNvSpPr/>
      </dsp:nvSpPr>
      <dsp:spPr>
        <a:xfrm>
          <a:off x="2795430" y="4726"/>
          <a:ext cx="2768400" cy="680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Kommunalsjef  May Kirsti Heggelund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Oppvekst og Utdanning</a:t>
          </a:r>
        </a:p>
      </dsp:txBody>
      <dsp:txXfrm>
        <a:off x="2795430" y="4726"/>
        <a:ext cx="2768400" cy="680039"/>
      </dsp:txXfrm>
    </dsp:sp>
    <dsp:sp modelId="{631ADFCD-C20F-4D11-B542-81FFEF27CB77}">
      <dsp:nvSpPr>
        <dsp:cNvPr id="0" name=""/>
        <dsp:cNvSpPr/>
      </dsp:nvSpPr>
      <dsp:spPr>
        <a:xfrm>
          <a:off x="155720" y="2901695"/>
          <a:ext cx="1360079" cy="867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Barnehage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Erik Brubak</a:t>
          </a:r>
        </a:p>
      </dsp:txBody>
      <dsp:txXfrm>
        <a:off x="155720" y="2901695"/>
        <a:ext cx="1360079" cy="867982"/>
      </dsp:txXfrm>
    </dsp:sp>
    <dsp:sp modelId="{4D563043-303C-45F4-A644-7529B2691E87}">
      <dsp:nvSpPr>
        <dsp:cNvPr id="0" name=""/>
        <dsp:cNvSpPr/>
      </dsp:nvSpPr>
      <dsp:spPr>
        <a:xfrm>
          <a:off x="412653" y="4081904"/>
          <a:ext cx="1326621" cy="14909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Pedagogiske ledere: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Bente T. Ruud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Elisabeth Aasen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Linda Flobakk Svensen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Lene Aarum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Solfrid Ydse </a:t>
          </a:r>
        </a:p>
      </dsp:txBody>
      <dsp:txXfrm>
        <a:off x="412653" y="4081904"/>
        <a:ext cx="1326621" cy="1490966"/>
      </dsp:txXfrm>
    </dsp:sp>
    <dsp:sp modelId="{4D7659D4-D2F8-4353-9813-E663751ADE98}">
      <dsp:nvSpPr>
        <dsp:cNvPr id="0" name=""/>
        <dsp:cNvSpPr/>
      </dsp:nvSpPr>
      <dsp:spPr>
        <a:xfrm>
          <a:off x="1801416" y="2901695"/>
          <a:ext cx="1360079" cy="867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Spydeberg skole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 Ole Morten Grindahl</a:t>
          </a:r>
        </a:p>
      </dsp:txBody>
      <dsp:txXfrm>
        <a:off x="1801416" y="2901695"/>
        <a:ext cx="1360079" cy="867982"/>
      </dsp:txXfrm>
    </dsp:sp>
    <dsp:sp modelId="{3EE28883-5D0E-4EFF-8E79-B320568CB918}">
      <dsp:nvSpPr>
        <dsp:cNvPr id="0" name=""/>
        <dsp:cNvSpPr/>
      </dsp:nvSpPr>
      <dsp:spPr>
        <a:xfrm>
          <a:off x="2056580" y="4067412"/>
          <a:ext cx="1326621" cy="13194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Avdelingsledere: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Gro </a:t>
          </a:r>
          <a:r>
            <a:rPr lang="nb-NO" sz="1100" kern="1200" dirty="0" smtClean="0">
              <a:solidFill>
                <a:sysClr val="windowText" lastClr="000000"/>
              </a:solidFill>
            </a:rPr>
            <a:t>Kristine Munkeby</a:t>
          </a:r>
          <a:endParaRPr lang="nb-NO" sz="1100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Philip Hartvigsen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SFO leder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Synnøve Wold</a:t>
          </a:r>
        </a:p>
      </dsp:txBody>
      <dsp:txXfrm>
        <a:off x="2056580" y="4067412"/>
        <a:ext cx="1326621" cy="1319419"/>
      </dsp:txXfrm>
    </dsp:sp>
    <dsp:sp modelId="{33146EEB-4F87-4FB5-B188-F46BAE39F3C2}">
      <dsp:nvSpPr>
        <dsp:cNvPr id="0" name=""/>
        <dsp:cNvSpPr/>
      </dsp:nvSpPr>
      <dsp:spPr>
        <a:xfrm>
          <a:off x="3514205" y="2901695"/>
          <a:ext cx="1360079" cy="867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Hovin skole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Tiina Sørensen</a:t>
          </a:r>
        </a:p>
      </dsp:txBody>
      <dsp:txXfrm>
        <a:off x="3514205" y="2901695"/>
        <a:ext cx="1360079" cy="867982"/>
      </dsp:txXfrm>
    </dsp:sp>
    <dsp:sp modelId="{EFFEADDA-3832-4CB2-B017-818BAF03973E}">
      <dsp:nvSpPr>
        <dsp:cNvPr id="0" name=""/>
        <dsp:cNvSpPr/>
      </dsp:nvSpPr>
      <dsp:spPr>
        <a:xfrm>
          <a:off x="3787132" y="4055294"/>
          <a:ext cx="1326621" cy="13436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>
              <a:solidFill>
                <a:sysClr val="windowText" lastClr="000000"/>
              </a:solidFill>
            </a:rPr>
            <a:t>Jeanette </a:t>
          </a:r>
          <a:r>
            <a:rPr lang="nb-NO" sz="1100" kern="1200" dirty="0">
              <a:solidFill>
                <a:sysClr val="windowText" lastClr="000000"/>
              </a:solidFill>
            </a:rPr>
            <a:t>Våler Schau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Line  Kråkholm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Helge Ørnø 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100" kern="1200" dirty="0">
            <a:solidFill>
              <a:sysClr val="windowText" lastClr="00000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SFO  leder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Gunn Helle </a:t>
          </a:r>
        </a:p>
      </dsp:txBody>
      <dsp:txXfrm>
        <a:off x="3787132" y="4055294"/>
        <a:ext cx="1326621" cy="1343663"/>
      </dsp:txXfrm>
    </dsp:sp>
    <dsp:sp modelId="{3CE7F628-AB60-45E8-A736-F4E0EC4FF381}">
      <dsp:nvSpPr>
        <dsp:cNvPr id="0" name=""/>
        <dsp:cNvSpPr/>
      </dsp:nvSpPr>
      <dsp:spPr>
        <a:xfrm>
          <a:off x="5092808" y="2901695"/>
          <a:ext cx="1360079" cy="8659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Ungdomsskolen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Magne Tronstad</a:t>
          </a:r>
        </a:p>
      </dsp:txBody>
      <dsp:txXfrm>
        <a:off x="5092808" y="2901695"/>
        <a:ext cx="1360079" cy="865969"/>
      </dsp:txXfrm>
    </dsp:sp>
    <dsp:sp modelId="{E1A03991-3BF0-4537-872D-BE24F80031BE}">
      <dsp:nvSpPr>
        <dsp:cNvPr id="0" name=""/>
        <dsp:cNvSpPr/>
      </dsp:nvSpPr>
      <dsp:spPr>
        <a:xfrm>
          <a:off x="5445680" y="4032451"/>
          <a:ext cx="1326621" cy="134695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Avdelingsledere: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Else M. Nybakken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Heidi  Stubberud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Arild Huseby</a:t>
          </a:r>
          <a:r>
            <a:rPr lang="nb-NO" sz="800" kern="1200" dirty="0">
              <a:solidFill>
                <a:sysClr val="windowText" lastClr="000000"/>
              </a:solidFill>
            </a:rPr>
            <a:t/>
          </a:r>
          <a:br>
            <a:rPr lang="nb-NO" sz="800" kern="1200" dirty="0">
              <a:solidFill>
                <a:sysClr val="windowText" lastClr="000000"/>
              </a:solidFill>
            </a:rPr>
          </a:br>
          <a:endParaRPr lang="nb-NO" sz="800" kern="1200" dirty="0">
            <a:solidFill>
              <a:sysClr val="windowText" lastClr="000000"/>
            </a:solidFill>
          </a:endParaRPr>
        </a:p>
      </dsp:txBody>
      <dsp:txXfrm>
        <a:off x="5445680" y="4032451"/>
        <a:ext cx="1326621" cy="1346954"/>
      </dsp:txXfrm>
    </dsp:sp>
    <dsp:sp modelId="{829AB412-3C72-4E46-849C-A219237F407A}">
      <dsp:nvSpPr>
        <dsp:cNvPr id="0" name=""/>
        <dsp:cNvSpPr/>
      </dsp:nvSpPr>
      <dsp:spPr>
        <a:xfrm>
          <a:off x="6738503" y="2901695"/>
          <a:ext cx="1465036" cy="8659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Oppvekst og integrering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Aud Aastorp</a:t>
          </a:r>
        </a:p>
      </dsp:txBody>
      <dsp:txXfrm>
        <a:off x="6738503" y="2901695"/>
        <a:ext cx="1465036" cy="865969"/>
      </dsp:txXfrm>
    </dsp:sp>
    <dsp:sp modelId="{E6F4A2DB-8A91-409E-8801-B3C7424FA2CA}">
      <dsp:nvSpPr>
        <dsp:cNvPr id="0" name=""/>
        <dsp:cNvSpPr/>
      </dsp:nvSpPr>
      <dsp:spPr>
        <a:xfrm>
          <a:off x="7104763" y="4053281"/>
          <a:ext cx="1326621" cy="6800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Barnevern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Nina Nedrelid</a:t>
          </a:r>
        </a:p>
      </dsp:txBody>
      <dsp:txXfrm>
        <a:off x="7104763" y="4053281"/>
        <a:ext cx="1326621" cy="680039"/>
      </dsp:txXfrm>
    </dsp:sp>
    <dsp:sp modelId="{AE53825D-9AFD-4CF2-96EB-0BAFE1097550}">
      <dsp:nvSpPr>
        <dsp:cNvPr id="0" name=""/>
        <dsp:cNvSpPr/>
      </dsp:nvSpPr>
      <dsp:spPr>
        <a:xfrm>
          <a:off x="7104763" y="5018937"/>
          <a:ext cx="1326621" cy="6800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Helsestasjon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Jane Elisabeth Dahlen </a:t>
          </a:r>
        </a:p>
      </dsp:txBody>
      <dsp:txXfrm>
        <a:off x="7104763" y="5018937"/>
        <a:ext cx="1326621" cy="680039"/>
      </dsp:txXfrm>
    </dsp:sp>
    <dsp:sp modelId="{A22177FB-5773-48A8-A200-CF5E2EF5796A}">
      <dsp:nvSpPr>
        <dsp:cNvPr id="0" name=""/>
        <dsp:cNvSpPr/>
      </dsp:nvSpPr>
      <dsp:spPr>
        <a:xfrm>
          <a:off x="7080526" y="5989320"/>
          <a:ext cx="1326621" cy="6800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Integrering / flyktninger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Aud </a:t>
          </a:r>
          <a:r>
            <a:rPr lang="nb-NO" sz="1100" kern="1200" dirty="0" smtClean="0">
              <a:solidFill>
                <a:sysClr val="windowText" lastClr="000000"/>
              </a:solidFill>
            </a:rPr>
            <a:t>Aastorp</a:t>
          </a:r>
          <a:endParaRPr lang="nb-NO" sz="1100" kern="1200" dirty="0">
            <a:solidFill>
              <a:sysClr val="windowText" lastClr="000000"/>
            </a:solidFill>
          </a:endParaRPr>
        </a:p>
      </dsp:txBody>
      <dsp:txXfrm>
        <a:off x="7080526" y="5989320"/>
        <a:ext cx="1326621" cy="680039"/>
      </dsp:txXfrm>
    </dsp:sp>
    <dsp:sp modelId="{2D4F12DC-5BC3-4FAE-AAEB-99AFDB5AA652}">
      <dsp:nvSpPr>
        <dsp:cNvPr id="0" name=""/>
        <dsp:cNvSpPr/>
      </dsp:nvSpPr>
      <dsp:spPr>
        <a:xfrm>
          <a:off x="1268421" y="1033562"/>
          <a:ext cx="2768400" cy="553681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Skole- og </a:t>
          </a:r>
          <a:r>
            <a:rPr lang="nb-NO" sz="1100" kern="1200" dirty="0" err="1">
              <a:solidFill>
                <a:sysClr val="windowText" lastClr="000000"/>
              </a:solidFill>
            </a:rPr>
            <a:t>bhg.faglig</a:t>
          </a:r>
          <a:r>
            <a:rPr lang="nb-NO" sz="1100" kern="1200" dirty="0">
              <a:solidFill>
                <a:sysClr val="windowText" lastClr="000000"/>
              </a:solidFill>
            </a:rPr>
            <a:t> leder/rådgiver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Aini Bye</a:t>
          </a:r>
        </a:p>
      </dsp:txBody>
      <dsp:txXfrm>
        <a:off x="1268421" y="1033562"/>
        <a:ext cx="2768400" cy="553681"/>
      </dsp:txXfrm>
    </dsp:sp>
    <dsp:sp modelId="{02907E4E-C115-4F71-9D65-20D5FC5AF9D5}">
      <dsp:nvSpPr>
        <dsp:cNvPr id="0" name=""/>
        <dsp:cNvSpPr/>
      </dsp:nvSpPr>
      <dsp:spPr>
        <a:xfrm>
          <a:off x="4375481" y="1400436"/>
          <a:ext cx="2768400" cy="553681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Administrativ støtte</a:t>
          </a:r>
        </a:p>
      </dsp:txBody>
      <dsp:txXfrm>
        <a:off x="4375481" y="1400436"/>
        <a:ext cx="2768400" cy="553681"/>
      </dsp:txXfrm>
    </dsp:sp>
    <dsp:sp modelId="{8CA820BC-6F2D-4F87-8C98-E753A6CBD6E9}">
      <dsp:nvSpPr>
        <dsp:cNvPr id="0" name=""/>
        <dsp:cNvSpPr/>
      </dsp:nvSpPr>
      <dsp:spPr>
        <a:xfrm>
          <a:off x="1284919" y="1703203"/>
          <a:ext cx="2768400" cy="553681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PPT Ane Lene vertskommune</a:t>
          </a:r>
        </a:p>
      </dsp:txBody>
      <dsp:txXfrm>
        <a:off x="1284919" y="1703203"/>
        <a:ext cx="2768400" cy="5536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0B721-94EE-4209-8D82-7125916285A4}">
      <dsp:nvSpPr>
        <dsp:cNvPr id="0" name=""/>
        <dsp:cNvSpPr/>
      </dsp:nvSpPr>
      <dsp:spPr>
        <a:xfrm>
          <a:off x="3676721" y="539641"/>
          <a:ext cx="228516" cy="1001120"/>
        </a:xfrm>
        <a:custGeom>
          <a:avLst/>
          <a:gdLst/>
          <a:ahLst/>
          <a:cxnLst/>
          <a:rect l="0" t="0" r="0" b="0"/>
          <a:pathLst>
            <a:path>
              <a:moveTo>
                <a:pt x="228516" y="0"/>
              </a:moveTo>
              <a:lnTo>
                <a:pt x="228516" y="1001120"/>
              </a:lnTo>
              <a:lnTo>
                <a:pt x="0" y="10011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4079E-AE6C-482C-861A-C5F05F797D83}">
      <dsp:nvSpPr>
        <dsp:cNvPr id="0" name=""/>
        <dsp:cNvSpPr/>
      </dsp:nvSpPr>
      <dsp:spPr>
        <a:xfrm>
          <a:off x="6329158" y="3403749"/>
          <a:ext cx="91440" cy="1054055"/>
        </a:xfrm>
        <a:custGeom>
          <a:avLst/>
          <a:gdLst/>
          <a:ahLst/>
          <a:cxnLst/>
          <a:rect l="0" t="0" r="0" b="0"/>
          <a:pathLst>
            <a:path>
              <a:moveTo>
                <a:pt x="46043" y="0"/>
              </a:moveTo>
              <a:lnTo>
                <a:pt x="45720" y="105405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100AFA5-D7FA-440A-A3F4-CE71C1292BAA}">
      <dsp:nvSpPr>
        <dsp:cNvPr id="0" name=""/>
        <dsp:cNvSpPr/>
      </dsp:nvSpPr>
      <dsp:spPr>
        <a:xfrm>
          <a:off x="3905237" y="539641"/>
          <a:ext cx="3114345" cy="1976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457"/>
              </a:lnTo>
              <a:lnTo>
                <a:pt x="3114345" y="1748457"/>
              </a:lnTo>
              <a:lnTo>
                <a:pt x="3114345" y="197697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837FD-6474-4A65-8CB0-37B48BE7F26A}">
      <dsp:nvSpPr>
        <dsp:cNvPr id="0" name=""/>
        <dsp:cNvSpPr/>
      </dsp:nvSpPr>
      <dsp:spPr>
        <a:xfrm>
          <a:off x="3905237" y="539641"/>
          <a:ext cx="1128448" cy="2002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3725"/>
              </a:lnTo>
              <a:lnTo>
                <a:pt x="1128448" y="1773725"/>
              </a:lnTo>
              <a:lnTo>
                <a:pt x="1128448" y="20022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53995-AB9C-4512-B468-0186E81CD3B5}">
      <dsp:nvSpPr>
        <dsp:cNvPr id="0" name=""/>
        <dsp:cNvSpPr/>
      </dsp:nvSpPr>
      <dsp:spPr>
        <a:xfrm>
          <a:off x="2168235" y="3419898"/>
          <a:ext cx="91440" cy="7115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1595"/>
              </a:lnTo>
              <a:lnTo>
                <a:pt x="63416" y="71159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EA1C971-A24B-4783-BC8E-0FEB708E5E6E}">
      <dsp:nvSpPr>
        <dsp:cNvPr id="0" name=""/>
        <dsp:cNvSpPr/>
      </dsp:nvSpPr>
      <dsp:spPr>
        <a:xfrm>
          <a:off x="2858337" y="539641"/>
          <a:ext cx="1046900" cy="2002241"/>
        </a:xfrm>
        <a:custGeom>
          <a:avLst/>
          <a:gdLst/>
          <a:ahLst/>
          <a:cxnLst/>
          <a:rect l="0" t="0" r="0" b="0"/>
          <a:pathLst>
            <a:path>
              <a:moveTo>
                <a:pt x="1046900" y="0"/>
              </a:moveTo>
              <a:lnTo>
                <a:pt x="1046900" y="1773725"/>
              </a:lnTo>
              <a:lnTo>
                <a:pt x="0" y="1773725"/>
              </a:lnTo>
              <a:lnTo>
                <a:pt x="0" y="20022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1CCEE-A2D9-456C-957C-8C9C6B04B61F}">
      <dsp:nvSpPr>
        <dsp:cNvPr id="0" name=""/>
        <dsp:cNvSpPr/>
      </dsp:nvSpPr>
      <dsp:spPr>
        <a:xfrm>
          <a:off x="801665" y="539641"/>
          <a:ext cx="3103572" cy="1977812"/>
        </a:xfrm>
        <a:custGeom>
          <a:avLst/>
          <a:gdLst/>
          <a:ahLst/>
          <a:cxnLst/>
          <a:rect l="0" t="0" r="0" b="0"/>
          <a:pathLst>
            <a:path>
              <a:moveTo>
                <a:pt x="3103572" y="0"/>
              </a:moveTo>
              <a:lnTo>
                <a:pt x="3103572" y="1749295"/>
              </a:lnTo>
              <a:lnTo>
                <a:pt x="0" y="1749295"/>
              </a:lnTo>
              <a:lnTo>
                <a:pt x="0" y="197781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8C7BE-56E4-4826-AFF5-85C0382E6FB6}">
      <dsp:nvSpPr>
        <dsp:cNvPr id="0" name=""/>
        <dsp:cNvSpPr/>
      </dsp:nvSpPr>
      <dsp:spPr>
        <a:xfrm>
          <a:off x="2927795" y="363"/>
          <a:ext cx="1954884" cy="5392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>
              <a:solidFill>
                <a:sysClr val="windowText" lastClr="000000"/>
              </a:solidFill>
            </a:rPr>
            <a:t>Stabsjef Solfrid Lima Frorud</a:t>
          </a:r>
        </a:p>
      </dsp:txBody>
      <dsp:txXfrm>
        <a:off x="2927795" y="363"/>
        <a:ext cx="1954884" cy="539277"/>
      </dsp:txXfrm>
    </dsp:sp>
    <dsp:sp modelId="{631ADFCD-C20F-4D11-B542-81FFEF27CB77}">
      <dsp:nvSpPr>
        <dsp:cNvPr id="0" name=""/>
        <dsp:cNvSpPr/>
      </dsp:nvSpPr>
      <dsp:spPr>
        <a:xfrm>
          <a:off x="9093" y="2517453"/>
          <a:ext cx="1585144" cy="87289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Bibliotek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Ibi Engsbye</a:t>
          </a:r>
        </a:p>
      </dsp:txBody>
      <dsp:txXfrm>
        <a:off x="9093" y="2517453"/>
        <a:ext cx="1585144" cy="872890"/>
      </dsp:txXfrm>
    </dsp:sp>
    <dsp:sp modelId="{4D7659D4-D2F8-4353-9813-E663751ADE98}">
      <dsp:nvSpPr>
        <dsp:cNvPr id="0" name=""/>
        <dsp:cNvSpPr/>
      </dsp:nvSpPr>
      <dsp:spPr>
        <a:xfrm>
          <a:off x="2052859" y="2541882"/>
          <a:ext cx="1610955" cy="8780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Servicetorg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Trine Ottosen</a:t>
          </a:r>
        </a:p>
      </dsp:txBody>
      <dsp:txXfrm>
        <a:off x="2052859" y="2541882"/>
        <a:ext cx="1610955" cy="878015"/>
      </dsp:txXfrm>
    </dsp:sp>
    <dsp:sp modelId="{3EE28883-5D0E-4EFF-8E79-B320568CB918}">
      <dsp:nvSpPr>
        <dsp:cNvPr id="0" name=""/>
        <dsp:cNvSpPr/>
      </dsp:nvSpPr>
      <dsp:spPr>
        <a:xfrm>
          <a:off x="2231652" y="3710180"/>
          <a:ext cx="1449318" cy="84262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Arkiv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Postmottak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Sentralbord</a:t>
          </a:r>
        </a:p>
      </dsp:txBody>
      <dsp:txXfrm>
        <a:off x="2231652" y="3710180"/>
        <a:ext cx="1449318" cy="842628"/>
      </dsp:txXfrm>
    </dsp:sp>
    <dsp:sp modelId="{33146EEB-4F87-4FB5-B188-F46BAE39F3C2}">
      <dsp:nvSpPr>
        <dsp:cNvPr id="0" name=""/>
        <dsp:cNvSpPr/>
      </dsp:nvSpPr>
      <dsp:spPr>
        <a:xfrm>
          <a:off x="4228208" y="2541882"/>
          <a:ext cx="1610955" cy="8819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>
              <a:solidFill>
                <a:sysClr val="windowText" lastClr="000000"/>
              </a:solidFill>
            </a:rPr>
            <a:t>Økonomi/ Lønn/ Personal</a:t>
          </a:r>
          <a:br>
            <a:rPr lang="nb-NO" sz="1000" kern="1200" dirty="0">
              <a:solidFill>
                <a:sysClr val="windowText" lastClr="000000"/>
              </a:solidFill>
            </a:rPr>
          </a:br>
          <a:r>
            <a:rPr lang="nb-NO" sz="1000" kern="1200" dirty="0">
              <a:solidFill>
                <a:sysClr val="windowText" lastClr="000000"/>
              </a:solidFill>
            </a:rPr>
            <a:t>Mette Mysliwski</a:t>
          </a:r>
        </a:p>
      </dsp:txBody>
      <dsp:txXfrm>
        <a:off x="4228208" y="2541882"/>
        <a:ext cx="1610955" cy="881900"/>
      </dsp:txXfrm>
    </dsp:sp>
    <dsp:sp modelId="{3CE7F628-AB60-45E8-A736-F4E0EC4FF381}">
      <dsp:nvSpPr>
        <dsp:cNvPr id="0" name=""/>
        <dsp:cNvSpPr/>
      </dsp:nvSpPr>
      <dsp:spPr>
        <a:xfrm>
          <a:off x="6214105" y="2516615"/>
          <a:ext cx="1610955" cy="88713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>
              <a:solidFill>
                <a:sysClr val="windowText" lastClr="000000"/>
              </a:solidFill>
            </a:rPr>
            <a:t>Rådgiver-/ utviklingsavdeling</a:t>
          </a:r>
        </a:p>
      </dsp:txBody>
      <dsp:txXfrm>
        <a:off x="6214105" y="2516615"/>
        <a:ext cx="1610955" cy="887134"/>
      </dsp:txXfrm>
    </dsp:sp>
    <dsp:sp modelId="{E1A03991-3BF0-4537-872D-BE24F80031BE}">
      <dsp:nvSpPr>
        <dsp:cNvPr id="0" name=""/>
        <dsp:cNvSpPr/>
      </dsp:nvSpPr>
      <dsp:spPr>
        <a:xfrm>
          <a:off x="6374878" y="3805449"/>
          <a:ext cx="1455890" cy="130471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>
              <a:solidFill>
                <a:sysClr val="windowText" lastClr="000000"/>
              </a:solidFill>
            </a:rPr>
            <a:t>Personalsjef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Kommuneoverlege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Utviklingsprosjekt/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planlegging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IKT, HMS, Kvalitet</a:t>
          </a:r>
          <a:br>
            <a:rPr lang="nb-NO" sz="1100" kern="1200" dirty="0">
              <a:solidFill>
                <a:sysClr val="windowText" lastClr="000000"/>
              </a:solidFill>
            </a:rPr>
          </a:br>
          <a:r>
            <a:rPr lang="nb-NO" sz="1100" kern="1200" dirty="0">
              <a:solidFill>
                <a:sysClr val="windowText" lastClr="000000"/>
              </a:solidFill>
            </a:rPr>
            <a:t>Styring og rapportering. m.m.</a:t>
          </a:r>
        </a:p>
      </dsp:txBody>
      <dsp:txXfrm>
        <a:off x="6374878" y="3805449"/>
        <a:ext cx="1455890" cy="1304710"/>
      </dsp:txXfrm>
    </dsp:sp>
    <dsp:sp modelId="{A5EC1E15-A5A8-4390-ACA1-2E4A64B9F5FF}">
      <dsp:nvSpPr>
        <dsp:cNvPr id="0" name=""/>
        <dsp:cNvSpPr/>
      </dsp:nvSpPr>
      <dsp:spPr>
        <a:xfrm>
          <a:off x="2058888" y="1205152"/>
          <a:ext cx="1617833" cy="6712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>
              <a:solidFill>
                <a:sysClr val="windowText" lastClr="000000"/>
              </a:solidFill>
            </a:rPr>
            <a:t>Politisk Sekretariat</a:t>
          </a:r>
        </a:p>
      </dsp:txBody>
      <dsp:txXfrm>
        <a:off x="2058888" y="1205152"/>
        <a:ext cx="1617833" cy="6712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449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865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91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518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704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2145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91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153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889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747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30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A824D-D61B-4482-A2AA-19836E0B68B8}" type="datetimeFigureOut">
              <a:rPr lang="nb-NO" smtClean="0"/>
              <a:t>16.10.2017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CC6E8-0FC9-4263-A81E-C4EC7F72AB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152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6B38.D9091F4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11358074"/>
              </p:ext>
            </p:extLst>
          </p:nvPr>
        </p:nvGraphicFramePr>
        <p:xfrm>
          <a:off x="107505" y="576262"/>
          <a:ext cx="8928992" cy="570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416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74725180"/>
              </p:ext>
            </p:extLst>
          </p:nvPr>
        </p:nvGraphicFramePr>
        <p:xfrm>
          <a:off x="71437" y="300037"/>
          <a:ext cx="9001125" cy="625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104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38477615"/>
              </p:ext>
            </p:extLst>
          </p:nvPr>
        </p:nvGraphicFramePr>
        <p:xfrm>
          <a:off x="278447" y="188640"/>
          <a:ext cx="8587105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456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cid:image001.png@01D26B38.D9091F4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6555" y="116632"/>
            <a:ext cx="9897110" cy="64087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140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15922492"/>
              </p:ext>
            </p:extLst>
          </p:nvPr>
        </p:nvGraphicFramePr>
        <p:xfrm>
          <a:off x="542925" y="833437"/>
          <a:ext cx="8058150" cy="5191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541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224</Words>
  <Application>Microsoft Office PowerPoint</Application>
  <PresentationFormat>Skjermfremvisning (4:3)</PresentationFormat>
  <Paragraphs>94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Solfrid Frorud</dc:creator>
  <cp:lastModifiedBy>Sidsel Liborg</cp:lastModifiedBy>
  <cp:revision>6</cp:revision>
  <cp:lastPrinted>2017-02-02T10:42:55Z</cp:lastPrinted>
  <dcterms:created xsi:type="dcterms:W3CDTF">2017-01-31T16:23:01Z</dcterms:created>
  <dcterms:modified xsi:type="dcterms:W3CDTF">2017-10-16T09:06:28Z</dcterms:modified>
</cp:coreProperties>
</file>